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1" r:id="rId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90C38-ADE4-4136-B015-624E245BA32F}" v="4" dt="2021-11-30T14:31:26.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560"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50A90C38-ADE4-4136-B015-624E245BA32F}"/>
    <pc:docChg chg="undo custSel modSld">
      <pc:chgData name="Nick Wallace" userId="4013747d-563c-42aa-bf01-70dd3c96ac1a" providerId="ADAL" clId="{50A90C38-ADE4-4136-B015-624E245BA32F}" dt="2021-11-30T14:32:37.809" v="732" actId="6549"/>
      <pc:docMkLst>
        <pc:docMk/>
      </pc:docMkLst>
      <pc:sldChg chg="addSp delSp modSp mod">
        <pc:chgData name="Nick Wallace" userId="4013747d-563c-42aa-bf01-70dd3c96ac1a" providerId="ADAL" clId="{50A90C38-ADE4-4136-B015-624E245BA32F}" dt="2021-11-30T14:32:37.809" v="732" actId="6549"/>
        <pc:sldMkLst>
          <pc:docMk/>
          <pc:sldMk cId="1898614094" sldId="261"/>
        </pc:sldMkLst>
        <pc:spChg chg="del mod">
          <ac:chgData name="Nick Wallace" userId="4013747d-563c-42aa-bf01-70dd3c96ac1a" providerId="ADAL" clId="{50A90C38-ADE4-4136-B015-624E245BA32F}" dt="2021-11-23T11:48:10.992" v="557" actId="478"/>
          <ac:spMkLst>
            <pc:docMk/>
            <pc:sldMk cId="1898614094" sldId="261"/>
            <ac:spMk id="13" creationId="{DFAA917A-A2C1-483D-ABD2-63C21AAD542D}"/>
          </ac:spMkLst>
        </pc:spChg>
        <pc:graphicFrameChg chg="add mod modGraphic">
          <ac:chgData name="Nick Wallace" userId="4013747d-563c-42aa-bf01-70dd3c96ac1a" providerId="ADAL" clId="{50A90C38-ADE4-4136-B015-624E245BA32F}" dt="2021-11-23T11:48:34.764" v="600" actId="6549"/>
          <ac:graphicFrameMkLst>
            <pc:docMk/>
            <pc:sldMk cId="1898614094" sldId="261"/>
            <ac:graphicFrameMk id="2" creationId="{266E4C61-8218-4941-B0D3-AFC644911973}"/>
          </ac:graphicFrameMkLst>
        </pc:graphicFrameChg>
        <pc:graphicFrameChg chg="mod modGraphic">
          <ac:chgData name="Nick Wallace" userId="4013747d-563c-42aa-bf01-70dd3c96ac1a" providerId="ADAL" clId="{50A90C38-ADE4-4136-B015-624E245BA32F}" dt="2021-11-30T14:32:37.809" v="732" actId="6549"/>
          <ac:graphicFrameMkLst>
            <pc:docMk/>
            <pc:sldMk cId="1898614094" sldId="261"/>
            <ac:graphicFrameMk id="5" creationId="{9BED5CC0-5A45-43AC-AD3D-481DD83A2380}"/>
          </ac:graphicFrameMkLst>
        </pc:graphicFrameChg>
        <pc:graphicFrameChg chg="del mod">
          <ac:chgData name="Nick Wallace" userId="4013747d-563c-42aa-bf01-70dd3c96ac1a" providerId="ADAL" clId="{50A90C38-ADE4-4136-B015-624E245BA32F}" dt="2021-11-23T11:48:01.804" v="556" actId="478"/>
          <ac:graphicFrameMkLst>
            <pc:docMk/>
            <pc:sldMk cId="1898614094" sldId="261"/>
            <ac:graphicFrameMk id="6" creationId="{66FFCF9B-9F34-40A9-B88B-AA46FE6353A7}"/>
          </ac:graphicFrameMkLst>
        </pc:graphicFrameChg>
        <pc:graphicFrameChg chg="mod">
          <ac:chgData name="Nick Wallace" userId="4013747d-563c-42aa-bf01-70dd3c96ac1a" providerId="ADAL" clId="{50A90C38-ADE4-4136-B015-624E245BA32F}" dt="2021-11-23T11:48:42.676" v="601" actId="1076"/>
          <ac:graphicFrameMkLst>
            <pc:docMk/>
            <pc:sldMk cId="1898614094" sldId="261"/>
            <ac:graphicFrameMk id="7" creationId="{0F142FF7-4D7C-420B-A02E-265DDDD44022}"/>
          </ac:graphicFrameMkLst>
        </pc:graphicFrameChg>
        <pc:graphicFrameChg chg="mod">
          <ac:chgData name="Nick Wallace" userId="4013747d-563c-42aa-bf01-70dd3c96ac1a" providerId="ADAL" clId="{50A90C38-ADE4-4136-B015-624E245BA32F}" dt="2021-11-23T11:48:42.676" v="601" actId="1076"/>
          <ac:graphicFrameMkLst>
            <pc:docMk/>
            <pc:sldMk cId="1898614094" sldId="261"/>
            <ac:graphicFrameMk id="18" creationId="{E241BB07-57C1-4E6A-B387-982CF5AD40F6}"/>
          </ac:graphicFrameMkLst>
        </pc:graphicFrameChg>
        <pc:graphicFrameChg chg="add mod modGraphic">
          <ac:chgData name="Nick Wallace" userId="4013747d-563c-42aa-bf01-70dd3c96ac1a" providerId="ADAL" clId="{50A90C38-ADE4-4136-B015-624E245BA32F}" dt="2021-11-23T12:08:38.811" v="724" actId="20577"/>
          <ac:graphicFrameMkLst>
            <pc:docMk/>
            <pc:sldMk cId="1898614094" sldId="261"/>
            <ac:graphicFrameMk id="20" creationId="{253AF362-22A5-4F30-A006-0B7D8BF7E7BF}"/>
          </ac:graphicFrameMkLst>
        </pc:graphicFrameChg>
        <pc:picChg chg="del mod">
          <ac:chgData name="Nick Wallace" userId="4013747d-563c-42aa-bf01-70dd3c96ac1a" providerId="ADAL" clId="{50A90C38-ADE4-4136-B015-624E245BA32F}" dt="2021-11-23T11:44:07.685" v="52" actId="478"/>
          <ac:picMkLst>
            <pc:docMk/>
            <pc:sldMk cId="1898614094" sldId="261"/>
            <ac:picMk id="8" creationId="{CA53A32B-D5DB-45D9-A2B8-C22F523DFBE3}"/>
          </ac:picMkLst>
        </pc:picChg>
        <pc:picChg chg="add mod modCrop">
          <ac:chgData name="Nick Wallace" userId="4013747d-563c-42aa-bf01-70dd3c96ac1a" providerId="ADAL" clId="{50A90C38-ADE4-4136-B015-624E245BA32F}" dt="2021-11-23T11:52:04.519" v="677" actId="14100"/>
          <ac:picMkLst>
            <pc:docMk/>
            <pc:sldMk cId="1898614094" sldId="261"/>
            <ac:picMk id="9" creationId="{CB2661A9-E5BB-43A5-9916-DE5D441E5960}"/>
          </ac:picMkLst>
        </pc:picChg>
        <pc:picChg chg="mod ord">
          <ac:chgData name="Nick Wallace" userId="4013747d-563c-42aa-bf01-70dd3c96ac1a" providerId="ADAL" clId="{50A90C38-ADE4-4136-B015-624E245BA32F}" dt="2021-11-23T11:52:12.786" v="680" actId="1076"/>
          <ac:picMkLst>
            <pc:docMk/>
            <pc:sldMk cId="1898614094" sldId="261"/>
            <ac:picMk id="10" creationId="{7667410E-FF6E-4213-AFF9-65185D31EC68}"/>
          </ac:picMkLst>
        </pc:picChg>
        <pc:picChg chg="mod">
          <ac:chgData name="Nick Wallace" userId="4013747d-563c-42aa-bf01-70dd3c96ac1a" providerId="ADAL" clId="{50A90C38-ADE4-4136-B015-624E245BA32F}" dt="2021-11-23T11:43:31.553" v="32" actId="1076"/>
          <ac:picMkLst>
            <pc:docMk/>
            <pc:sldMk cId="1898614094" sldId="261"/>
            <ac:picMk id="11" creationId="{C4BC0E81-6C36-420A-A81F-7126040B2970}"/>
          </ac:picMkLst>
        </pc:picChg>
        <pc:picChg chg="mod ord">
          <ac:chgData name="Nick Wallace" userId="4013747d-563c-42aa-bf01-70dd3c96ac1a" providerId="ADAL" clId="{50A90C38-ADE4-4136-B015-624E245BA32F}" dt="2021-11-23T11:52:04.519" v="677" actId="14100"/>
          <ac:picMkLst>
            <pc:docMk/>
            <pc:sldMk cId="1898614094" sldId="261"/>
            <ac:picMk id="16" creationId="{26621BB4-2786-4D2A-825B-22FC797C8B5B}"/>
          </ac:picMkLst>
        </pc:picChg>
        <pc:picChg chg="del mod">
          <ac:chgData name="Nick Wallace" userId="4013747d-563c-42aa-bf01-70dd3c96ac1a" providerId="ADAL" clId="{50A90C38-ADE4-4136-B015-624E245BA32F}" dt="2021-11-23T11:51:23.153" v="671" actId="478"/>
          <ac:picMkLst>
            <pc:docMk/>
            <pc:sldMk cId="1898614094" sldId="261"/>
            <ac:picMk id="19" creationId="{A0391CB9-27DF-4186-AC67-B81DAD36D4C9}"/>
          </ac:picMkLst>
        </pc:picChg>
        <pc:picChg chg="mod ord">
          <ac:chgData name="Nick Wallace" userId="4013747d-563c-42aa-bf01-70dd3c96ac1a" providerId="ADAL" clId="{50A90C38-ADE4-4136-B015-624E245BA32F}" dt="2021-11-23T11:52:18.718" v="682" actId="1076"/>
          <ac:picMkLst>
            <pc:docMk/>
            <pc:sldMk cId="1898614094" sldId="261"/>
            <ac:picMk id="21" creationId="{CFD951FD-A7E4-45E3-9413-7FD740DC6F0B}"/>
          </ac:picMkLst>
        </pc:picChg>
        <pc:picChg chg="mod">
          <ac:chgData name="Nick Wallace" userId="4013747d-563c-42aa-bf01-70dd3c96ac1a" providerId="ADAL" clId="{50A90C38-ADE4-4136-B015-624E245BA32F}" dt="2021-11-23T11:43:31.553" v="32" actId="1076"/>
          <ac:picMkLst>
            <pc:docMk/>
            <pc:sldMk cId="1898614094" sldId="261"/>
            <ac:picMk id="22" creationId="{58A782CF-51F2-424B-85E6-2D655A817CEC}"/>
          </ac:picMkLst>
        </pc:picChg>
        <pc:picChg chg="del mod">
          <ac:chgData name="Nick Wallace" userId="4013747d-563c-42aa-bf01-70dd3c96ac1a" providerId="ADAL" clId="{50A90C38-ADE4-4136-B015-624E245BA32F}" dt="2021-11-23T11:51:23.790" v="672" actId="478"/>
          <ac:picMkLst>
            <pc:docMk/>
            <pc:sldMk cId="1898614094" sldId="261"/>
            <ac:picMk id="23" creationId="{B2F44CE5-B434-4745-BAE2-5C9B77DAE63A}"/>
          </ac:picMkLst>
        </pc:picChg>
        <pc:picChg chg="mod">
          <ac:chgData name="Nick Wallace" userId="4013747d-563c-42aa-bf01-70dd3c96ac1a" providerId="ADAL" clId="{50A90C38-ADE4-4136-B015-624E245BA32F}" dt="2021-11-23T11:43:31.553" v="32" actId="1076"/>
          <ac:picMkLst>
            <pc:docMk/>
            <pc:sldMk cId="1898614094" sldId="261"/>
            <ac:picMk id="24" creationId="{7C530C73-37DF-41D8-A486-309C23F27B79}"/>
          </ac:picMkLst>
        </pc:picChg>
        <pc:picChg chg="mod">
          <ac:chgData name="Nick Wallace" userId="4013747d-563c-42aa-bf01-70dd3c96ac1a" providerId="ADAL" clId="{50A90C38-ADE4-4136-B015-624E245BA32F}" dt="2021-11-23T11:43:31.553" v="32" actId="1076"/>
          <ac:picMkLst>
            <pc:docMk/>
            <pc:sldMk cId="1898614094" sldId="261"/>
            <ac:picMk id="26" creationId="{DB9A0AAD-CFC1-441F-91C3-6A85A0E0153F}"/>
          </ac:picMkLst>
        </pc:picChg>
        <pc:picChg chg="mod">
          <ac:chgData name="Nick Wallace" userId="4013747d-563c-42aa-bf01-70dd3c96ac1a" providerId="ADAL" clId="{50A90C38-ADE4-4136-B015-624E245BA32F}" dt="2021-11-23T11:43:31.553" v="32" actId="1076"/>
          <ac:picMkLst>
            <pc:docMk/>
            <pc:sldMk cId="1898614094" sldId="261"/>
            <ac:picMk id="28" creationId="{BE487EA2-3ABC-47CF-ABD9-549425C014AF}"/>
          </ac:picMkLst>
        </pc:picChg>
      </pc:sldChg>
    </pc:docChg>
  </pc:docChgLst>
  <pc:docChgLst>
    <pc:chgData name="Isobel Lambie" userId="d9ff51f1-e51b-4693-a2cb-a0525b0bda00" providerId="ADAL" clId="{260EB617-D0DB-434D-88E4-51B8C77E65BA}"/>
    <pc:docChg chg="undo custSel delSld modSld">
      <pc:chgData name="Isobel Lambie" userId="d9ff51f1-e51b-4693-a2cb-a0525b0bda00" providerId="ADAL" clId="{260EB617-D0DB-434D-88E4-51B8C77E65BA}" dt="2021-11-25T17:54:22.746" v="2331" actId="14100"/>
      <pc:docMkLst>
        <pc:docMk/>
      </pc:docMkLst>
      <pc:sldChg chg="del">
        <pc:chgData name="Isobel Lambie" userId="d9ff51f1-e51b-4693-a2cb-a0525b0bda00" providerId="ADAL" clId="{260EB617-D0DB-434D-88E4-51B8C77E65BA}" dt="2021-11-25T17:51:39.330" v="2259" actId="47"/>
        <pc:sldMkLst>
          <pc:docMk/>
          <pc:sldMk cId="119823831" sldId="259"/>
        </pc:sldMkLst>
      </pc:sldChg>
      <pc:sldChg chg="del">
        <pc:chgData name="Isobel Lambie" userId="d9ff51f1-e51b-4693-a2cb-a0525b0bda00" providerId="ADAL" clId="{260EB617-D0DB-434D-88E4-51B8C77E65BA}" dt="2021-11-23T15:46:21.323" v="9" actId="47"/>
        <pc:sldMkLst>
          <pc:docMk/>
          <pc:sldMk cId="449161918" sldId="260"/>
        </pc:sldMkLst>
      </pc:sldChg>
      <pc:sldChg chg="delSp modSp mod">
        <pc:chgData name="Isobel Lambie" userId="d9ff51f1-e51b-4693-a2cb-a0525b0bda00" providerId="ADAL" clId="{260EB617-D0DB-434D-88E4-51B8C77E65BA}" dt="2021-11-25T17:54:22.746" v="2331" actId="14100"/>
        <pc:sldMkLst>
          <pc:docMk/>
          <pc:sldMk cId="1898614094" sldId="261"/>
        </pc:sldMkLst>
        <pc:graphicFrameChg chg="mod modGraphic">
          <ac:chgData name="Isobel Lambie" userId="d9ff51f1-e51b-4693-a2cb-a0525b0bda00" providerId="ADAL" clId="{260EB617-D0DB-434D-88E4-51B8C77E65BA}" dt="2021-11-25T17:53:44.545" v="2329" actId="313"/>
          <ac:graphicFrameMkLst>
            <pc:docMk/>
            <pc:sldMk cId="1898614094" sldId="261"/>
            <ac:graphicFrameMk id="2" creationId="{266E4C61-8218-4941-B0D3-AFC644911973}"/>
          </ac:graphicFrameMkLst>
        </pc:graphicFrameChg>
        <pc:graphicFrameChg chg="mod modGraphic">
          <ac:chgData name="Isobel Lambie" userId="d9ff51f1-e51b-4693-a2cb-a0525b0bda00" providerId="ADAL" clId="{260EB617-D0DB-434D-88E4-51B8C77E65BA}" dt="2021-11-25T17:08:42.964" v="1490" actId="14100"/>
          <ac:graphicFrameMkLst>
            <pc:docMk/>
            <pc:sldMk cId="1898614094" sldId="261"/>
            <ac:graphicFrameMk id="5" creationId="{9BED5CC0-5A45-43AC-AD3D-481DD83A2380}"/>
          </ac:graphicFrameMkLst>
        </pc:graphicFrameChg>
        <pc:graphicFrameChg chg="mod modGraphic">
          <ac:chgData name="Isobel Lambie" userId="d9ff51f1-e51b-4693-a2cb-a0525b0bda00" providerId="ADAL" clId="{260EB617-D0DB-434D-88E4-51B8C77E65BA}" dt="2021-11-25T17:05:16.066" v="1427" actId="20577"/>
          <ac:graphicFrameMkLst>
            <pc:docMk/>
            <pc:sldMk cId="1898614094" sldId="261"/>
            <ac:graphicFrameMk id="7" creationId="{0F142FF7-4D7C-420B-A02E-265DDDD44022}"/>
          </ac:graphicFrameMkLst>
        </pc:graphicFrameChg>
        <pc:graphicFrameChg chg="mod modGraphic">
          <ac:chgData name="Isobel Lambie" userId="d9ff51f1-e51b-4693-a2cb-a0525b0bda00" providerId="ADAL" clId="{260EB617-D0DB-434D-88E4-51B8C77E65BA}" dt="2021-11-25T17:03:22.538" v="1378" actId="20577"/>
          <ac:graphicFrameMkLst>
            <pc:docMk/>
            <pc:sldMk cId="1898614094" sldId="261"/>
            <ac:graphicFrameMk id="18" creationId="{E241BB07-57C1-4E6A-B387-982CF5AD40F6}"/>
          </ac:graphicFrameMkLst>
        </pc:graphicFrameChg>
        <pc:graphicFrameChg chg="mod modGraphic">
          <ac:chgData name="Isobel Lambie" userId="d9ff51f1-e51b-4693-a2cb-a0525b0bda00" providerId="ADAL" clId="{260EB617-D0DB-434D-88E4-51B8C77E65BA}" dt="2021-11-25T17:54:22.746" v="2331" actId="14100"/>
          <ac:graphicFrameMkLst>
            <pc:docMk/>
            <pc:sldMk cId="1898614094" sldId="261"/>
            <ac:graphicFrameMk id="20" creationId="{253AF362-22A5-4F30-A006-0B7D8BF7E7BF}"/>
          </ac:graphicFrameMkLst>
        </pc:graphicFrameChg>
        <pc:picChg chg="mod">
          <ac:chgData name="Isobel Lambie" userId="d9ff51f1-e51b-4693-a2cb-a0525b0bda00" providerId="ADAL" clId="{260EB617-D0DB-434D-88E4-51B8C77E65BA}" dt="2021-11-25T17:47:27.684" v="2185" actId="1076"/>
          <ac:picMkLst>
            <pc:docMk/>
            <pc:sldMk cId="1898614094" sldId="261"/>
            <ac:picMk id="9" creationId="{CB2661A9-E5BB-43A5-9916-DE5D441E5960}"/>
          </ac:picMkLst>
        </pc:picChg>
        <pc:picChg chg="del mod">
          <ac:chgData name="Isobel Lambie" userId="d9ff51f1-e51b-4693-a2cb-a0525b0bda00" providerId="ADAL" clId="{260EB617-D0DB-434D-88E4-51B8C77E65BA}" dt="2021-11-25T17:49:58.910" v="2230" actId="478"/>
          <ac:picMkLst>
            <pc:docMk/>
            <pc:sldMk cId="1898614094" sldId="261"/>
            <ac:picMk id="10" creationId="{7667410E-FF6E-4213-AFF9-65185D31EC68}"/>
          </ac:picMkLst>
        </pc:picChg>
        <pc:picChg chg="mod">
          <ac:chgData name="Isobel Lambie" userId="d9ff51f1-e51b-4693-a2cb-a0525b0bda00" providerId="ADAL" clId="{260EB617-D0DB-434D-88E4-51B8C77E65BA}" dt="2021-11-25T17:46:44.713" v="2183" actId="1076"/>
          <ac:picMkLst>
            <pc:docMk/>
            <pc:sldMk cId="1898614094" sldId="261"/>
            <ac:picMk id="11" creationId="{C4BC0E81-6C36-420A-A81F-7126040B2970}"/>
          </ac:picMkLst>
        </pc:picChg>
        <pc:picChg chg="mod">
          <ac:chgData name="Isobel Lambie" userId="d9ff51f1-e51b-4693-a2cb-a0525b0bda00" providerId="ADAL" clId="{260EB617-D0DB-434D-88E4-51B8C77E65BA}" dt="2021-11-25T17:51:10.868" v="2258" actId="1038"/>
          <ac:picMkLst>
            <pc:docMk/>
            <pc:sldMk cId="1898614094" sldId="261"/>
            <ac:picMk id="16" creationId="{26621BB4-2786-4D2A-825B-22FC797C8B5B}"/>
          </ac:picMkLst>
        </pc:picChg>
        <pc:picChg chg="mod">
          <ac:chgData name="Isobel Lambie" userId="d9ff51f1-e51b-4693-a2cb-a0525b0bda00" providerId="ADAL" clId="{260EB617-D0DB-434D-88E4-51B8C77E65BA}" dt="2021-11-25T17:50:32.096" v="2244" actId="1037"/>
          <ac:picMkLst>
            <pc:docMk/>
            <pc:sldMk cId="1898614094" sldId="261"/>
            <ac:picMk id="21" creationId="{CFD951FD-A7E4-45E3-9413-7FD740DC6F0B}"/>
          </ac:picMkLst>
        </pc:picChg>
        <pc:picChg chg="mod modCrop">
          <ac:chgData name="Isobel Lambie" userId="d9ff51f1-e51b-4693-a2cb-a0525b0bda00" providerId="ADAL" clId="{260EB617-D0DB-434D-88E4-51B8C77E65BA}" dt="2021-11-25T08:28:51.199" v="782" actId="1076"/>
          <ac:picMkLst>
            <pc:docMk/>
            <pc:sldMk cId="1898614094" sldId="261"/>
            <ac:picMk id="22" creationId="{58A782CF-51F2-424B-85E6-2D655A817CEC}"/>
          </ac:picMkLst>
        </pc:picChg>
        <pc:picChg chg="mod modCrop">
          <ac:chgData name="Isobel Lambie" userId="d9ff51f1-e51b-4693-a2cb-a0525b0bda00" providerId="ADAL" clId="{260EB617-D0DB-434D-88E4-51B8C77E65BA}" dt="2021-11-25T16:55:13.618" v="1226" actId="1076"/>
          <ac:picMkLst>
            <pc:docMk/>
            <pc:sldMk cId="1898614094" sldId="261"/>
            <ac:picMk id="24" creationId="{7C530C73-37DF-41D8-A486-309C23F27B79}"/>
          </ac:picMkLst>
        </pc:picChg>
        <pc:picChg chg="del">
          <ac:chgData name="Isobel Lambie" userId="d9ff51f1-e51b-4693-a2cb-a0525b0bda00" providerId="ADAL" clId="{260EB617-D0DB-434D-88E4-51B8C77E65BA}" dt="2021-11-23T15:02:25.273" v="1" actId="478"/>
          <ac:picMkLst>
            <pc:docMk/>
            <pc:sldMk cId="1898614094" sldId="261"/>
            <ac:picMk id="26" creationId="{DB9A0AAD-CFC1-441F-91C3-6A85A0E0153F}"/>
          </ac:picMkLst>
        </pc:picChg>
        <pc:picChg chg="mod modCrop">
          <ac:chgData name="Isobel Lambie" userId="d9ff51f1-e51b-4693-a2cb-a0525b0bda00" providerId="ADAL" clId="{260EB617-D0DB-434D-88E4-51B8C77E65BA}" dt="2021-11-25T08:28:25.031" v="778" actId="1076"/>
          <ac:picMkLst>
            <pc:docMk/>
            <pc:sldMk cId="1898614094" sldId="261"/>
            <ac:picMk id="28" creationId="{BE487EA2-3ABC-47CF-ABD9-549425C014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4A0FF-3C10-4873-A3C1-268F5169751F}" type="datetimeFigureOut">
              <a:rPr lang="en-GB" smtClean="0"/>
              <a:t>30/11/2021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30DB3-9718-4565-9DCE-D5983D450003}" type="slidenum">
              <a:rPr lang="en-GB" smtClean="0"/>
              <a:t>‹#›</a:t>
            </a:fld>
            <a:endParaRPr lang="en-GB"/>
          </a:p>
        </p:txBody>
      </p:sp>
    </p:spTree>
    <p:extLst>
      <p:ext uri="{BB962C8B-B14F-4D97-AF65-F5344CB8AC3E}">
        <p14:creationId xmlns:p14="http://schemas.microsoft.com/office/powerpoint/2010/main" val="39040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2AB2B5-EA29-4B3F-9321-076DCB314BC6}"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104500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2AB2B5-EA29-4B3F-9321-076DCB314BC6}"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259784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2AB2B5-EA29-4B3F-9321-076DCB314BC6}"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384319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2AB2B5-EA29-4B3F-9321-076DCB314BC6}"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7433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2AB2B5-EA29-4B3F-9321-076DCB314BC6}"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23294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2AB2B5-EA29-4B3F-9321-076DCB314BC6}"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223233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2AB2B5-EA29-4B3F-9321-076DCB314BC6}"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230497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2AB2B5-EA29-4B3F-9321-076DCB314BC6}"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56607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AB2B5-EA29-4B3F-9321-076DCB314BC6}"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164158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AB2B5-EA29-4B3F-9321-076DCB314BC6}"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97345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2AB2B5-EA29-4B3F-9321-076DCB314BC6}"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27B000-9921-4778-880F-A66021D0F67A}" type="slidenum">
              <a:rPr lang="en-GB" smtClean="0"/>
              <a:t>‹#›</a:t>
            </a:fld>
            <a:endParaRPr lang="en-GB"/>
          </a:p>
        </p:txBody>
      </p:sp>
    </p:spTree>
    <p:extLst>
      <p:ext uri="{BB962C8B-B14F-4D97-AF65-F5344CB8AC3E}">
        <p14:creationId xmlns:p14="http://schemas.microsoft.com/office/powerpoint/2010/main" val="321103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AB2B5-EA29-4B3F-9321-076DCB314BC6}" type="datetimeFigureOut">
              <a:rPr lang="en-GB" smtClean="0"/>
              <a:t>30/11/2021</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7B000-9921-4778-880F-A66021D0F67A}" type="slidenum">
              <a:rPr lang="en-GB" smtClean="0"/>
              <a:t>‹#›</a:t>
            </a:fld>
            <a:endParaRPr lang="en-GB"/>
          </a:p>
        </p:txBody>
      </p:sp>
    </p:spTree>
    <p:extLst>
      <p:ext uri="{BB962C8B-B14F-4D97-AF65-F5344CB8AC3E}">
        <p14:creationId xmlns:p14="http://schemas.microsoft.com/office/powerpoint/2010/main" val="255806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BA14D0-8D7D-4DD7-8407-C8438343634E}"/>
              </a:ext>
            </a:extLst>
          </p:cNvPr>
          <p:cNvSpPr txBox="1"/>
          <p:nvPr/>
        </p:nvSpPr>
        <p:spPr>
          <a:xfrm>
            <a:off x="0" y="0"/>
            <a:ext cx="9906000" cy="307777"/>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‘Small Island’ by Andrea Levy: Knowledge Organiser</a:t>
            </a:r>
          </a:p>
        </p:txBody>
      </p:sp>
      <p:graphicFrame>
        <p:nvGraphicFramePr>
          <p:cNvPr id="5" name="Table 4">
            <a:extLst>
              <a:ext uri="{FF2B5EF4-FFF2-40B4-BE49-F238E27FC236}">
                <a16:creationId xmlns:a16="http://schemas.microsoft.com/office/drawing/2014/main" id="{9BED5CC0-5A45-43AC-AD3D-481DD83A2380}"/>
              </a:ext>
            </a:extLst>
          </p:cNvPr>
          <p:cNvGraphicFramePr>
            <a:graphicFrameLocks noGrp="1"/>
          </p:cNvGraphicFramePr>
          <p:nvPr>
            <p:extLst>
              <p:ext uri="{D42A27DB-BD31-4B8C-83A1-F6EECF244321}">
                <p14:modId xmlns:p14="http://schemas.microsoft.com/office/powerpoint/2010/main" val="1979475771"/>
              </p:ext>
            </p:extLst>
          </p:nvPr>
        </p:nvGraphicFramePr>
        <p:xfrm>
          <a:off x="4679927" y="306318"/>
          <a:ext cx="5225077" cy="5254198"/>
        </p:xfrm>
        <a:graphic>
          <a:graphicData uri="http://schemas.openxmlformats.org/drawingml/2006/table">
            <a:tbl>
              <a:tblPr firstRow="1" bandRow="1">
                <a:tableStyleId>{2D5ABB26-0587-4C30-8999-92F81FD0307C}</a:tableStyleId>
              </a:tblPr>
              <a:tblGrid>
                <a:gridCol w="616597">
                  <a:extLst>
                    <a:ext uri="{9D8B030D-6E8A-4147-A177-3AD203B41FA5}">
                      <a16:colId xmlns:a16="http://schemas.microsoft.com/office/drawing/2014/main" val="20000"/>
                    </a:ext>
                  </a:extLst>
                </a:gridCol>
                <a:gridCol w="4608480">
                  <a:extLst>
                    <a:ext uri="{9D8B030D-6E8A-4147-A177-3AD203B41FA5}">
                      <a16:colId xmlns:a16="http://schemas.microsoft.com/office/drawing/2014/main" val="109483130"/>
                    </a:ext>
                  </a:extLst>
                </a:gridCol>
              </a:tblGrid>
              <a:tr h="126107">
                <a:tc gridSpan="2">
                  <a:txBody>
                    <a:bodyPr/>
                    <a:lstStyle/>
                    <a:p>
                      <a:pPr>
                        <a:lnSpc>
                          <a:spcPct val="100000"/>
                        </a:lnSpc>
                        <a:spcBef>
                          <a:spcPts val="0"/>
                        </a:spcBef>
                      </a:pPr>
                      <a:r>
                        <a:rPr lang="en-GB" sz="1050" b="1" dirty="0">
                          <a:solidFill>
                            <a:schemeClr val="bg1"/>
                          </a:solidFill>
                          <a:latin typeface="Century Gothic" panose="020B0502020202020204" pitchFamily="34" charset="0"/>
                        </a:rPr>
                        <a:t>Characters</a:t>
                      </a: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effectLst/>
                        <a:latin typeface="Century Gothic" panose="020B0502020202020204" pitchFamily="34" charset="0"/>
                        <a:ea typeface="Calibri"/>
                        <a:cs typeface="Times New Roman"/>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155571">
                <a:tc>
                  <a:txBody>
                    <a:bodyPr/>
                    <a:lstStyle/>
                    <a:p>
                      <a:pPr algn="l">
                        <a:lnSpc>
                          <a:spcPct val="100000"/>
                        </a:lnSpc>
                        <a:spcBef>
                          <a:spcPts val="0"/>
                        </a:spcBef>
                      </a:pPr>
                      <a:endParaRPr lang="en-GB" sz="1050" b="0" dirty="0">
                        <a:latin typeface="Century Gothic" panose="020B0502020202020204" pitchFamily="34" charset="0"/>
                      </a:endParaRPr>
                    </a:p>
                    <a:p>
                      <a:pPr algn="l">
                        <a:lnSpc>
                          <a:spcPct val="100000"/>
                        </a:lnSpc>
                        <a:spcBef>
                          <a:spcPts val="0"/>
                        </a:spcBef>
                      </a:pPr>
                      <a:endParaRPr lang="en-GB" sz="1050" b="0" dirty="0">
                        <a:latin typeface="Century Gothic" panose="020B0502020202020204" pitchFamily="34" charset="0"/>
                      </a:endParaRPr>
                    </a:p>
                    <a:p>
                      <a:pPr algn="l">
                        <a:lnSpc>
                          <a:spcPct val="100000"/>
                        </a:lnSpc>
                        <a:spcBef>
                          <a:spcPts val="0"/>
                        </a:spcBef>
                      </a:pPr>
                      <a:endParaRPr lang="en-GB" sz="1050" b="0" dirty="0">
                        <a:latin typeface="Century Gothic" panose="020B0502020202020204" pitchFamily="34" charset="0"/>
                      </a:endParaRPr>
                    </a:p>
                    <a:p>
                      <a:pPr algn="l">
                        <a:lnSpc>
                          <a:spcPct val="100000"/>
                        </a:lnSpc>
                        <a:spcBef>
                          <a:spcPts val="0"/>
                        </a:spcBef>
                      </a:pPr>
                      <a:endParaRPr lang="en-GB" sz="1050" b="0" dirty="0">
                        <a:latin typeface="Century Gothic" panose="020B0502020202020204" pitchFamily="34" charset="0"/>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effectLst/>
                          <a:latin typeface="Century Gothic" panose="020B0502020202020204" pitchFamily="34" charset="0"/>
                          <a:ea typeface="Calibri"/>
                          <a:cs typeface="Times New Roman"/>
                        </a:rPr>
                        <a:t>Hortense</a:t>
                      </a:r>
                      <a:r>
                        <a:rPr lang="en-GB" sz="1050" b="0" dirty="0">
                          <a:effectLst/>
                          <a:latin typeface="Century Gothic" panose="020B0502020202020204" pitchFamily="34" charset="0"/>
                          <a:ea typeface="Calibri"/>
                          <a:cs typeface="Times New Roman"/>
                        </a:rPr>
                        <a:t> is a Jamaican woman. As a child she is given away by her mother in the hope that she has a better life. She is clever and proud. At the beginning of the play, Hortense has strong views about morality and the world. Hortense marries Gilbert not because she loves him, but so that she can go to England and fulfil her ambition of becoming a teacher in a country where she will be respected - ‘no-one will feel sorry for I’. Hortense struggles to adjust to the reality of life in England as her dreams of being a teacher are rejected. At the end of the play, Hortense’s feelings for Gilbert transform into love and pride at the end of the play when he addresses Bernard after his racist outburst. </a:t>
                      </a: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6732">
                <a:tc>
                  <a:txBody>
                    <a:bodyPr/>
                    <a:lstStyle/>
                    <a:p>
                      <a:pPr algn="l">
                        <a:lnSpc>
                          <a:spcPct val="100000"/>
                        </a:lnSpc>
                        <a:spcBef>
                          <a:spcPts val="0"/>
                        </a:spcBef>
                      </a:pPr>
                      <a:endParaRPr lang="en-GB" sz="1050" b="0" dirty="0">
                        <a:effectLst/>
                        <a:latin typeface="Century Gothic" panose="020B0502020202020204" pitchFamily="34" charset="0"/>
                        <a:ea typeface="Calibri"/>
                        <a:cs typeface="Times New Roman"/>
                      </a:endParaRPr>
                    </a:p>
                    <a:p>
                      <a:pPr algn="l">
                        <a:lnSpc>
                          <a:spcPct val="100000"/>
                        </a:lnSpc>
                        <a:spcBef>
                          <a:spcPts val="0"/>
                        </a:spcBef>
                      </a:pPr>
                      <a:endParaRPr lang="en-GB" sz="1050" b="0" dirty="0">
                        <a:effectLst/>
                        <a:latin typeface="Century Gothic" panose="020B0502020202020204" pitchFamily="34" charset="0"/>
                        <a:ea typeface="Calibri"/>
                        <a:cs typeface="Times New Roman"/>
                      </a:endParaRPr>
                    </a:p>
                    <a:p>
                      <a:pPr algn="l">
                        <a:lnSpc>
                          <a:spcPct val="100000"/>
                        </a:lnSpc>
                        <a:spcBef>
                          <a:spcPts val="0"/>
                        </a:spcBef>
                      </a:pPr>
                      <a:endParaRPr lang="en-GB" sz="1050" b="0" dirty="0">
                        <a:effectLst/>
                        <a:latin typeface="Century Gothic" panose="020B0502020202020204" pitchFamily="34" charset="0"/>
                        <a:ea typeface="Calibri"/>
                        <a:cs typeface="Times New Roman"/>
                      </a:endParaRPr>
                    </a:p>
                    <a:p>
                      <a:pPr algn="l">
                        <a:lnSpc>
                          <a:spcPct val="100000"/>
                        </a:lnSpc>
                        <a:spcBef>
                          <a:spcPts val="0"/>
                        </a:spcBef>
                      </a:pPr>
                      <a:endParaRPr lang="en-GB" sz="1050" b="0" dirty="0">
                        <a:effectLst/>
                        <a:latin typeface="Century Gothic" panose="020B0502020202020204" pitchFamily="34" charset="0"/>
                        <a:ea typeface="Calibri"/>
                        <a:cs typeface="Times New Roman"/>
                      </a:endParaRPr>
                    </a:p>
                    <a:p>
                      <a:pPr algn="l">
                        <a:lnSpc>
                          <a:spcPct val="100000"/>
                        </a:lnSpc>
                        <a:spcBef>
                          <a:spcPts val="0"/>
                        </a:spcBef>
                      </a:pPr>
                      <a:endParaRPr lang="en-GB" sz="1050" b="0" dirty="0">
                        <a:effectLst/>
                        <a:latin typeface="Century Gothic" panose="020B0502020202020204" pitchFamily="34" charset="0"/>
                        <a:ea typeface="Calibri"/>
                        <a:cs typeface="Times New Roman"/>
                      </a:endParaRPr>
                    </a:p>
                    <a:p>
                      <a:pPr algn="l">
                        <a:lnSpc>
                          <a:spcPct val="100000"/>
                        </a:lnSpc>
                        <a:spcBef>
                          <a:spcPts val="0"/>
                        </a:spcBef>
                      </a:pPr>
                      <a:endParaRPr lang="en-GB" sz="1050" b="0" dirty="0">
                        <a:effectLst/>
                        <a:latin typeface="Century Gothic" panose="020B0502020202020204" pitchFamily="34" charset="0"/>
                        <a:ea typeface="Calibri"/>
                        <a:cs typeface="Times New Roman"/>
                      </a:endParaRPr>
                    </a:p>
                    <a:p>
                      <a:pPr algn="l">
                        <a:lnSpc>
                          <a:spcPct val="100000"/>
                        </a:lnSpc>
                        <a:spcBef>
                          <a:spcPts val="0"/>
                        </a:spcBef>
                      </a:pPr>
                      <a:endParaRPr lang="en-GB" sz="1050" b="0" dirty="0">
                        <a:effectLst/>
                        <a:latin typeface="Century Gothic" panose="020B0502020202020204" pitchFamily="34" charset="0"/>
                        <a:ea typeface="Calibri"/>
                        <a:cs typeface="Times New Roman"/>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tx1"/>
                          </a:solidFill>
                          <a:effectLst/>
                          <a:latin typeface="Century Gothic" panose="020B0502020202020204" pitchFamily="34" charset="0"/>
                          <a:ea typeface="Calibri"/>
                          <a:cs typeface="Times New Roman"/>
                        </a:rPr>
                        <a:t>Gilbert</a:t>
                      </a:r>
                      <a:r>
                        <a:rPr lang="en-GB" sz="1050" b="0" dirty="0">
                          <a:solidFill>
                            <a:schemeClr val="tx1"/>
                          </a:solidFill>
                          <a:effectLst/>
                          <a:latin typeface="Century Gothic" panose="020B0502020202020204" pitchFamily="34" charset="0"/>
                          <a:ea typeface="Calibri"/>
                          <a:cs typeface="Times New Roman"/>
                        </a:rPr>
                        <a:t> is a Black Jamaican man.​ His ambition is to become a lawyer in England.​ Gilbert is intelligent, charming and kind. Like Michael, he joins the RAF during The Second World War. Gilbert is a positive character who, like Hortense, has to adapt to the adverse situations he finds himself in. At the end of the play, Gilbert becomes mature and responsible by adopting baby Michael as his own with Hortense. He also realises that Hortense is worth ‘more than the price of a ticket’ to England. He ends the play with dignity and Hortense’s admiration.</a:t>
                      </a: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dirty="0">
                        <a:effectLst/>
                        <a:latin typeface="Century Gothic" panose="020B0502020202020204" pitchFamily="34" charset="0"/>
                        <a:ea typeface="Calibri"/>
                        <a:cs typeface="Times New Roman"/>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effectLst/>
                          <a:latin typeface="Century Gothic" panose="020B0502020202020204" pitchFamily="34" charset="0"/>
                          <a:ea typeface="Calibri"/>
                          <a:cs typeface="Times New Roman"/>
                        </a:rPr>
                        <a:t>Queenie </a:t>
                      </a:r>
                      <a:r>
                        <a:rPr lang="en-GB" sz="1050" b="0" dirty="0">
                          <a:effectLst/>
                          <a:latin typeface="Century Gothic" panose="020B0502020202020204" pitchFamily="34" charset="0"/>
                          <a:ea typeface="Calibri"/>
                          <a:cs typeface="Times New Roman"/>
                        </a:rPr>
                        <a:t>is a</a:t>
                      </a:r>
                      <a:r>
                        <a:rPr lang="en-GB" sz="1050" b="1" dirty="0">
                          <a:effectLst/>
                          <a:latin typeface="Century Gothic" panose="020B0502020202020204" pitchFamily="34" charset="0"/>
                          <a:ea typeface="Calibri"/>
                          <a:cs typeface="Times New Roman"/>
                        </a:rPr>
                        <a:t> </a:t>
                      </a:r>
                      <a:r>
                        <a:rPr lang="en-GB" sz="1050" b="0" dirty="0">
                          <a:effectLst/>
                          <a:latin typeface="Century Gothic" panose="020B0502020202020204" pitchFamily="34" charset="0"/>
                          <a:ea typeface="Calibri"/>
                          <a:cs typeface="Times New Roman"/>
                        </a:rPr>
                        <a:t>British woman. </a:t>
                      </a:r>
                      <a:r>
                        <a:rPr lang="en-US" sz="1050" b="0" i="0" kern="1200" dirty="0">
                          <a:solidFill>
                            <a:schemeClr val="tx1"/>
                          </a:solidFill>
                          <a:effectLst/>
                          <a:latin typeface="Century Gothic" panose="020B0502020202020204" pitchFamily="34" charset="0"/>
                          <a:ea typeface="+mn-ea"/>
                          <a:cs typeface="+mn-cs"/>
                        </a:rPr>
                        <a:t>At the start of the play, Queenie dreams of romance and having her own family.</a:t>
                      </a:r>
                      <a:r>
                        <a:rPr lang="en-GB" sz="1050" b="0" i="0" kern="1200" dirty="0">
                          <a:solidFill>
                            <a:schemeClr val="tx1"/>
                          </a:solidFill>
                          <a:effectLst/>
                          <a:latin typeface="Century Gothic" panose="020B0502020202020204" pitchFamily="34" charset="0"/>
                          <a:ea typeface="+mn-ea"/>
                          <a:cs typeface="+mn-cs"/>
                        </a:rPr>
                        <a:t> Queenie marries Bernard, but she is unhappy in her marriage. She says ‘It’s not what I imagined for myself’. </a:t>
                      </a:r>
                      <a:r>
                        <a:rPr lang="en-US" sz="1050" b="0" i="0" kern="1200" dirty="0">
                          <a:solidFill>
                            <a:schemeClr val="tx1"/>
                          </a:solidFill>
                          <a:effectLst/>
                          <a:latin typeface="Century Gothic" panose="020B0502020202020204" pitchFamily="34" charset="0"/>
                          <a:ea typeface="+mn-ea"/>
                          <a:cs typeface="+mn-cs"/>
                        </a:rPr>
                        <a:t>Queenie is overwhelmed by the stigma of raising a black child. </a:t>
                      </a:r>
                      <a:r>
                        <a:rPr lang="en-GB" sz="1050" b="0" i="0" kern="1200" dirty="0">
                          <a:solidFill>
                            <a:schemeClr val="tx1"/>
                          </a:solidFill>
                          <a:effectLst/>
                          <a:latin typeface="Century Gothic" panose="020B0502020202020204" pitchFamily="34" charset="0"/>
                          <a:ea typeface="+mn-ea"/>
                          <a:cs typeface="+mn-cs"/>
                        </a:rPr>
                        <a:t>At the end of the play, she gives baby Michael away saying, ‘You know what? I don’t think </a:t>
                      </a:r>
                      <a:r>
                        <a:rPr lang="en-GB" sz="1050" b="0" i="1" kern="1200" dirty="0">
                          <a:solidFill>
                            <a:schemeClr val="tx1"/>
                          </a:solidFill>
                          <a:effectLst/>
                          <a:latin typeface="Century Gothic" panose="020B0502020202020204" pitchFamily="34" charset="0"/>
                          <a:ea typeface="+mn-ea"/>
                          <a:cs typeface="+mn-cs"/>
                        </a:rPr>
                        <a:t>I’ve </a:t>
                      </a:r>
                      <a:r>
                        <a:rPr lang="en-GB" sz="1050" b="0" i="0" kern="1200" dirty="0">
                          <a:solidFill>
                            <a:schemeClr val="tx1"/>
                          </a:solidFill>
                          <a:effectLst/>
                          <a:latin typeface="Century Gothic" panose="020B0502020202020204" pitchFamily="34" charset="0"/>
                          <a:ea typeface="+mn-ea"/>
                          <a:cs typeface="+mn-cs"/>
                        </a:rPr>
                        <a:t>got the guts for it’. </a:t>
                      </a:r>
                      <a:endParaRPr lang="en-GB" sz="1050" b="0" dirty="0">
                        <a:effectLst/>
                        <a:latin typeface="Century Gothic" panose="020B0502020202020204" pitchFamily="34" charset="0"/>
                        <a:ea typeface="Calibri"/>
                        <a:cs typeface="Times New Roman"/>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207382"/>
                  </a:ext>
                </a:extLst>
              </a:tr>
              <a:tr h="949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effectLst/>
                        <a:latin typeface="Century Gothic" panose="020B0502020202020204" pitchFamily="34" charset="0"/>
                        <a:ea typeface="Calibri"/>
                        <a:cs typeface="Times New Roman"/>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rtl="0" fontAlgn="base"/>
                      <a:r>
                        <a:rPr lang="en-GB" sz="1050" b="1" i="0" u="none" strike="noStrike" kern="1200" dirty="0">
                          <a:solidFill>
                            <a:schemeClr val="tx1"/>
                          </a:solidFill>
                          <a:effectLst/>
                          <a:latin typeface="Century Gothic" panose="020B0502020202020204" pitchFamily="34" charset="0"/>
                          <a:ea typeface="+mn-ea"/>
                          <a:cs typeface="+mn-cs"/>
                        </a:rPr>
                        <a:t>Bernard</a:t>
                      </a:r>
                      <a:r>
                        <a:rPr lang="en-GB" sz="1050" b="0" i="0" u="none" strike="noStrike" kern="1200" dirty="0">
                          <a:solidFill>
                            <a:schemeClr val="tx1"/>
                          </a:solidFill>
                          <a:effectLst/>
                          <a:latin typeface="Century Gothic" panose="020B0502020202020204" pitchFamily="34" charset="0"/>
                          <a:ea typeface="+mn-ea"/>
                          <a:cs typeface="+mn-cs"/>
                        </a:rPr>
                        <a:t> is an English man.</a:t>
                      </a:r>
                      <a:r>
                        <a:rPr lang="en-US" sz="1050" b="0" i="0" kern="1200" dirty="0">
                          <a:solidFill>
                            <a:schemeClr val="tx1"/>
                          </a:solidFill>
                          <a:effectLst/>
                          <a:latin typeface="Century Gothic" panose="020B0502020202020204" pitchFamily="34" charset="0"/>
                          <a:ea typeface="+mn-ea"/>
                          <a:cs typeface="+mn-cs"/>
                        </a:rPr>
                        <a:t>​ </a:t>
                      </a:r>
                      <a:r>
                        <a:rPr lang="en-GB" sz="1050" b="0" i="0" u="none" strike="noStrike" kern="1200" dirty="0">
                          <a:solidFill>
                            <a:schemeClr val="tx1"/>
                          </a:solidFill>
                          <a:effectLst/>
                          <a:latin typeface="Century Gothic" panose="020B0502020202020204" pitchFamily="34" charset="0"/>
                          <a:ea typeface="+mn-ea"/>
                          <a:cs typeface="+mn-cs"/>
                        </a:rPr>
                        <a:t>Bernard is quiet, nervous and old-fashioned.</a:t>
                      </a:r>
                      <a:r>
                        <a:rPr lang="en-US" sz="1050" b="0" i="0" kern="1200" dirty="0">
                          <a:solidFill>
                            <a:schemeClr val="tx1"/>
                          </a:solidFill>
                          <a:effectLst/>
                          <a:latin typeface="Century Gothic" panose="020B0502020202020204" pitchFamily="34" charset="0"/>
                          <a:ea typeface="+mn-ea"/>
                          <a:cs typeface="+mn-cs"/>
                        </a:rPr>
                        <a:t>​ </a:t>
                      </a:r>
                      <a:r>
                        <a:rPr lang="en-GB" sz="1050" b="0" i="0" u="none" strike="noStrike" kern="1200" dirty="0">
                          <a:solidFill>
                            <a:schemeClr val="tx1"/>
                          </a:solidFill>
                          <a:effectLst/>
                          <a:latin typeface="Century Gothic" panose="020B0502020202020204" pitchFamily="34" charset="0"/>
                          <a:ea typeface="+mn-ea"/>
                          <a:cs typeface="+mn-cs"/>
                        </a:rPr>
                        <a:t>His ambition is to impress Queenie. Bernard is hostile to anyone who’s not of his own race or class.</a:t>
                      </a:r>
                      <a:r>
                        <a:rPr lang="en-GB" sz="1050" b="0" i="0" u="none" strike="noStrike" kern="1200" dirty="0">
                          <a:solidFill>
                            <a:srgbClr val="FF0000"/>
                          </a:solidFill>
                          <a:effectLst/>
                          <a:latin typeface="Century Gothic" panose="020B0502020202020204" pitchFamily="34" charset="0"/>
                          <a:ea typeface="+mn-ea"/>
                          <a:cs typeface="+mn-cs"/>
                        </a:rPr>
                        <a:t> </a:t>
                      </a:r>
                      <a:r>
                        <a:rPr lang="en-GB" sz="1050" b="0" i="0" u="none" strike="noStrike" kern="1200" dirty="0">
                          <a:solidFill>
                            <a:schemeClr val="tx1"/>
                          </a:solidFill>
                          <a:effectLst/>
                          <a:latin typeface="Century Gothic" panose="020B0502020202020204" pitchFamily="34" charset="0"/>
                          <a:ea typeface="+mn-ea"/>
                          <a:cs typeface="+mn-cs"/>
                        </a:rPr>
                        <a:t>Bernard typifies the racist attitudes that were prevalent in post-war Britain. His unwillingness to change his attitude makes him an unsympathetic character. </a:t>
                      </a:r>
                      <a:endParaRPr lang="en-GB" sz="1050" b="0" dirty="0">
                        <a:effectLst/>
                        <a:latin typeface="Century Gothic" panose="020B0502020202020204" pitchFamily="34" charset="0"/>
                        <a:ea typeface="Calibri"/>
                        <a:cs typeface="Times New Roman"/>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6639797"/>
                  </a:ext>
                </a:extLst>
              </a:tr>
            </a:tbl>
          </a:graphicData>
        </a:graphic>
      </p:graphicFrame>
      <p:graphicFrame>
        <p:nvGraphicFramePr>
          <p:cNvPr id="7" name="Table 6">
            <a:extLst>
              <a:ext uri="{FF2B5EF4-FFF2-40B4-BE49-F238E27FC236}">
                <a16:creationId xmlns:a16="http://schemas.microsoft.com/office/drawing/2014/main" id="{0F142FF7-4D7C-420B-A02E-265DDDD44022}"/>
              </a:ext>
            </a:extLst>
          </p:cNvPr>
          <p:cNvGraphicFramePr>
            <a:graphicFrameLocks noGrp="1"/>
          </p:cNvGraphicFramePr>
          <p:nvPr>
            <p:extLst>
              <p:ext uri="{D42A27DB-BD31-4B8C-83A1-F6EECF244321}">
                <p14:modId xmlns:p14="http://schemas.microsoft.com/office/powerpoint/2010/main" val="2960808064"/>
              </p:ext>
            </p:extLst>
          </p:nvPr>
        </p:nvGraphicFramePr>
        <p:xfrm>
          <a:off x="13674" y="1498458"/>
          <a:ext cx="4653576" cy="1925102"/>
        </p:xfrm>
        <a:graphic>
          <a:graphicData uri="http://schemas.openxmlformats.org/drawingml/2006/table">
            <a:tbl>
              <a:tblPr firstRow="1" bandRow="1">
                <a:tableStyleId>{2D5ABB26-0587-4C30-8999-92F81FD0307C}</a:tableStyleId>
              </a:tblPr>
              <a:tblGrid>
                <a:gridCol w="4653576">
                  <a:extLst>
                    <a:ext uri="{9D8B030D-6E8A-4147-A177-3AD203B41FA5}">
                      <a16:colId xmlns:a16="http://schemas.microsoft.com/office/drawing/2014/main" val="20000"/>
                    </a:ext>
                  </a:extLst>
                </a:gridCol>
              </a:tblGrid>
              <a:tr h="214471">
                <a:tc>
                  <a:txBody>
                    <a:bodyPr/>
                    <a:lstStyle/>
                    <a:p>
                      <a:pPr>
                        <a:lnSpc>
                          <a:spcPct val="100000"/>
                        </a:lnSpc>
                        <a:spcBef>
                          <a:spcPts val="0"/>
                        </a:spcBef>
                      </a:pPr>
                      <a:r>
                        <a:rPr lang="en-GB" sz="1050" b="1" dirty="0">
                          <a:solidFill>
                            <a:schemeClr val="bg1"/>
                          </a:solidFill>
                          <a:latin typeface="Century Gothic" panose="020B0502020202020204" pitchFamily="34" charset="0"/>
                        </a:rPr>
                        <a:t>Key words</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8743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adversity -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an extremely difficult situation  </a:t>
                      </a: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adverse</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 extremely difficult</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34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ambition –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an ambition is something you want to achieve in life</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86147"/>
                  </a:ext>
                </a:extLst>
              </a:tr>
              <a:tr h="17705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Colony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r>
                        <a:rPr lang="en-GB" sz="1050" b="0" i="0" kern="1200" dirty="0">
                          <a:solidFill>
                            <a:schemeClr val="tx1"/>
                          </a:solidFill>
                          <a:effectLst/>
                          <a:latin typeface="Century Gothic" panose="020B0502020202020204" pitchFamily="34" charset="0"/>
                          <a:ea typeface="+mn-ea"/>
                          <a:cs typeface="+mn-cs"/>
                        </a:rPr>
                        <a:t>A country that is ruled by a foreign nation is called a colony. </a:t>
                      </a: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788339"/>
                  </a:ext>
                </a:extLst>
              </a:tr>
              <a:tr h="195721">
                <a:tc>
                  <a:txBody>
                    <a:bodyPr/>
                    <a:lstStyle/>
                    <a:p>
                      <a:pPr marL="0" lvl="0" indent="0" algn="l">
                        <a:lnSpc>
                          <a:spcPct val="100000"/>
                        </a:lnSpc>
                        <a:spcBef>
                          <a:spcPts val="0"/>
                        </a:spcBef>
                        <a:spcAft>
                          <a:spcPts val="0"/>
                        </a:spcAft>
                        <a:buFont typeface="+mj-lt"/>
                        <a:buNone/>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Dignified –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if you are dignified, you are worthy of honour and respect.</a:t>
                      </a:r>
                      <a:endParaRPr lang="en-GB" sz="1050" b="1" dirty="0">
                        <a:effectLst/>
                        <a:latin typeface="Century Gothic" panose="020B0502020202020204" pitchFamily="34" charset="0"/>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416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50" b="1" dirty="0">
                          <a:effectLst/>
                          <a:latin typeface="Century Gothic" panose="020B0502020202020204" pitchFamily="34" charset="0"/>
                        </a:rPr>
                        <a:t>Discriminate -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treat someone or a group of people unfairly because of their sex, race, religion or disability.</a:t>
                      </a:r>
                      <a:endParaRPr lang="en-GB" sz="1050" b="0" dirty="0">
                        <a:solidFill>
                          <a:schemeClr val="tx1"/>
                        </a:solidFill>
                        <a:latin typeface="Century Gothic" panose="020B0502020202020204" pitchFamily="34" charset="0"/>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447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50" b="1" dirty="0">
                          <a:solidFill>
                            <a:schemeClr val="tx1"/>
                          </a:solidFill>
                          <a:latin typeface="Century Gothic" panose="020B0502020202020204" pitchFamily="34" charset="0"/>
                        </a:rPr>
                        <a:t>Euphemism – </a:t>
                      </a:r>
                      <a:r>
                        <a:rPr lang="en-GB" sz="1050" b="0" dirty="0">
                          <a:solidFill>
                            <a:schemeClr val="tx1"/>
                          </a:solidFill>
                          <a:latin typeface="Century Gothic" panose="020B0502020202020204" pitchFamily="34" charset="0"/>
                        </a:rPr>
                        <a:t>a euphemism is any phrase that hides another meaning.</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447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Stigma -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set of negative and often unfair beliefs that a society or group of people have about something.</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13612"/>
                  </a:ext>
                </a:extLst>
              </a:tr>
            </a:tbl>
          </a:graphicData>
        </a:graphic>
      </p:graphicFrame>
      <p:pic>
        <p:nvPicPr>
          <p:cNvPr id="11" name="Picture 10">
            <a:extLst>
              <a:ext uri="{FF2B5EF4-FFF2-40B4-BE49-F238E27FC236}">
                <a16:creationId xmlns:a16="http://schemas.microsoft.com/office/drawing/2014/main" id="{C4BC0E81-6C36-420A-A81F-7126040B2970}"/>
              </a:ext>
            </a:extLst>
          </p:cNvPr>
          <p:cNvPicPr>
            <a:picLocks noChangeAspect="1"/>
          </p:cNvPicPr>
          <p:nvPr/>
        </p:nvPicPr>
        <p:blipFill>
          <a:blip r:embed="rId2"/>
          <a:stretch>
            <a:fillRect/>
          </a:stretch>
        </p:blipFill>
        <p:spPr>
          <a:xfrm>
            <a:off x="4694633" y="600911"/>
            <a:ext cx="570548" cy="752142"/>
          </a:xfrm>
          <a:prstGeom prst="rect">
            <a:avLst/>
          </a:prstGeom>
        </p:spPr>
      </p:pic>
      <p:graphicFrame>
        <p:nvGraphicFramePr>
          <p:cNvPr id="18" name="Table 17">
            <a:extLst>
              <a:ext uri="{FF2B5EF4-FFF2-40B4-BE49-F238E27FC236}">
                <a16:creationId xmlns:a16="http://schemas.microsoft.com/office/drawing/2014/main" id="{E241BB07-57C1-4E6A-B387-982CF5AD40F6}"/>
              </a:ext>
            </a:extLst>
          </p:cNvPr>
          <p:cNvGraphicFramePr>
            <a:graphicFrameLocks noGrp="1"/>
          </p:cNvGraphicFramePr>
          <p:nvPr>
            <p:extLst>
              <p:ext uri="{D42A27DB-BD31-4B8C-83A1-F6EECF244321}">
                <p14:modId xmlns:p14="http://schemas.microsoft.com/office/powerpoint/2010/main" val="1400922856"/>
              </p:ext>
            </p:extLst>
          </p:nvPr>
        </p:nvGraphicFramePr>
        <p:xfrm>
          <a:off x="13673" y="3442765"/>
          <a:ext cx="4653577" cy="2069958"/>
        </p:xfrm>
        <a:graphic>
          <a:graphicData uri="http://schemas.openxmlformats.org/drawingml/2006/table">
            <a:tbl>
              <a:tblPr firstRow="1" bandRow="1">
                <a:tableStyleId>{2D5ABB26-0587-4C30-8999-92F81FD0307C}</a:tableStyleId>
              </a:tblPr>
              <a:tblGrid>
                <a:gridCol w="4653577">
                  <a:extLst>
                    <a:ext uri="{9D8B030D-6E8A-4147-A177-3AD203B41FA5}">
                      <a16:colId xmlns:a16="http://schemas.microsoft.com/office/drawing/2014/main" val="20000"/>
                    </a:ext>
                  </a:extLst>
                </a:gridCol>
              </a:tblGrid>
              <a:tr h="0">
                <a:tc>
                  <a:txBody>
                    <a:bodyPr/>
                    <a:lstStyle/>
                    <a:p>
                      <a:pPr>
                        <a:lnSpc>
                          <a:spcPct val="100000"/>
                        </a:lnSpc>
                        <a:spcBef>
                          <a:spcPts val="0"/>
                        </a:spcBef>
                      </a:pPr>
                      <a:r>
                        <a:rPr lang="en-GB" sz="1050" b="1" dirty="0">
                          <a:solidFill>
                            <a:schemeClr val="bg1"/>
                          </a:solidFill>
                          <a:latin typeface="Century Gothic" panose="020B0502020202020204" pitchFamily="34" charset="0"/>
                        </a:rPr>
                        <a:t>Stagecraft</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7121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A play is written to be performed in front of an audience.</a:t>
                      </a: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1800">
                <a:tc>
                  <a:txBody>
                    <a:bodyPr/>
                    <a:lstStyle/>
                    <a:p>
                      <a:pPr marL="0" lvl="0" indent="0" algn="l">
                        <a:lnSpc>
                          <a:spcPct val="100000"/>
                        </a:lnSpc>
                        <a:spcBef>
                          <a:spcPts val="0"/>
                        </a:spcBef>
                        <a:spcAft>
                          <a:spcPts val="0"/>
                        </a:spcAft>
                        <a:buFont typeface="+mj-lt"/>
                        <a:buNone/>
                      </a:pPr>
                      <a:r>
                        <a:rPr lang="en-GB" sz="1050" b="1" dirty="0">
                          <a:effectLst/>
                          <a:latin typeface="Century Gothic" panose="020B0502020202020204" pitchFamily="34" charset="0"/>
                        </a:rPr>
                        <a:t>A play is divided into acts and scenes.</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443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50" b="0" i="0" dirty="0">
                          <a:solidFill>
                            <a:srgbClr val="000000"/>
                          </a:solidFill>
                          <a:effectLst/>
                          <a:latin typeface="Century Gothic" panose="020B0502020202020204" pitchFamily="34" charset="0"/>
                        </a:rPr>
                        <a:t>A </a:t>
                      </a:r>
                      <a:r>
                        <a:rPr lang="en-GB" sz="1050" b="1" i="0" dirty="0">
                          <a:solidFill>
                            <a:srgbClr val="000000"/>
                          </a:solidFill>
                          <a:effectLst/>
                          <a:latin typeface="Century Gothic" panose="020B0502020202020204" pitchFamily="34" charset="0"/>
                        </a:rPr>
                        <a:t>change in scene </a:t>
                      </a:r>
                      <a:r>
                        <a:rPr lang="en-GB" sz="1050" b="0" i="0" dirty="0">
                          <a:solidFill>
                            <a:srgbClr val="000000"/>
                          </a:solidFill>
                          <a:effectLst/>
                          <a:latin typeface="Century Gothic" panose="020B0502020202020204" pitchFamily="34" charset="0"/>
                        </a:rPr>
                        <a:t>shows a </a:t>
                      </a:r>
                      <a:r>
                        <a:rPr lang="en-GB" sz="1050" b="1" i="0" dirty="0">
                          <a:solidFill>
                            <a:srgbClr val="000000"/>
                          </a:solidFill>
                          <a:effectLst/>
                          <a:latin typeface="Century Gothic" panose="020B0502020202020204" pitchFamily="34" charset="0"/>
                        </a:rPr>
                        <a:t>change in place or a change in time.   </a:t>
                      </a:r>
                      <a:endParaRPr lang="en-GB" sz="1050" b="1" dirty="0">
                        <a:solidFill>
                          <a:schemeClr val="tx1"/>
                        </a:solidFill>
                        <a:latin typeface="Century Gothic" panose="020B0502020202020204" pitchFamily="34" charset="0"/>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443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50" b="1" dirty="0">
                          <a:solidFill>
                            <a:schemeClr val="tx1"/>
                          </a:solidFill>
                          <a:latin typeface="Century Gothic" panose="020B0502020202020204" pitchFamily="34" charset="0"/>
                        </a:rPr>
                        <a:t>The end of an act is more significant </a:t>
                      </a:r>
                      <a:r>
                        <a:rPr lang="en-GB" sz="1050" b="0" dirty="0">
                          <a:solidFill>
                            <a:schemeClr val="tx1"/>
                          </a:solidFill>
                          <a:latin typeface="Century Gothic" panose="020B0502020202020204" pitchFamily="34" charset="0"/>
                        </a:rPr>
                        <a:t>than other moments in a play.  </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476434"/>
                  </a:ext>
                </a:extLst>
              </a:tr>
              <a:tr h="20197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50" b="1" dirty="0">
                          <a:effectLst/>
                          <a:latin typeface="Century Gothic" panose="020B0502020202020204" pitchFamily="34" charset="0"/>
                          <a:ea typeface="Calibri"/>
                          <a:cs typeface="Times New Roman"/>
                        </a:rPr>
                        <a:t>Stage Directions</a:t>
                      </a:r>
                      <a:r>
                        <a:rPr lang="en-GB" sz="1050" b="0" dirty="0">
                          <a:effectLst/>
                          <a:latin typeface="Century Gothic" panose="020B0502020202020204" pitchFamily="34" charset="0"/>
                          <a:ea typeface="Calibri"/>
                          <a:cs typeface="Times New Roman"/>
                        </a:rPr>
                        <a:t> tell us a lot about a character’s feelings and motives.</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291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50" b="0" i="0" kern="1200" dirty="0">
                          <a:solidFill>
                            <a:schemeClr val="tx1"/>
                          </a:solidFill>
                          <a:effectLst/>
                          <a:latin typeface="Century Gothic" panose="020B0502020202020204" pitchFamily="34" charset="0"/>
                          <a:ea typeface="+mn-ea"/>
                          <a:cs typeface="+mn-cs"/>
                        </a:rPr>
                        <a:t>Characters can </a:t>
                      </a:r>
                      <a:r>
                        <a:rPr lang="en-GB" sz="1050" b="1" i="0" kern="1200" dirty="0">
                          <a:solidFill>
                            <a:schemeClr val="tx1"/>
                          </a:solidFill>
                          <a:effectLst/>
                          <a:latin typeface="Century Gothic" panose="020B0502020202020204" pitchFamily="34" charset="0"/>
                          <a:ea typeface="+mn-ea"/>
                          <a:cs typeface="+mn-cs"/>
                        </a:rPr>
                        <a:t>talk to the audience </a:t>
                      </a:r>
                      <a:r>
                        <a:rPr lang="en-GB" sz="1050" b="0" i="0" kern="1200" dirty="0">
                          <a:solidFill>
                            <a:schemeClr val="tx1"/>
                          </a:solidFill>
                          <a:effectLst/>
                          <a:latin typeface="Century Gothic" panose="020B0502020202020204" pitchFamily="34" charset="0"/>
                          <a:ea typeface="+mn-ea"/>
                          <a:cs typeface="+mn-cs"/>
                        </a:rPr>
                        <a:t>to </a:t>
                      </a:r>
                      <a:r>
                        <a:rPr lang="en-GB" sz="1050" b="1" i="0" kern="1200" dirty="0">
                          <a:solidFill>
                            <a:schemeClr val="tx1"/>
                          </a:solidFill>
                          <a:effectLst/>
                          <a:latin typeface="Century Gothic" panose="020B0502020202020204" pitchFamily="34" charset="0"/>
                          <a:ea typeface="+mn-ea"/>
                          <a:cs typeface="+mn-cs"/>
                        </a:rPr>
                        <a:t>reveal</a:t>
                      </a:r>
                      <a:r>
                        <a:rPr lang="en-GB" sz="1050" b="0" i="0" kern="1200" dirty="0">
                          <a:solidFill>
                            <a:schemeClr val="tx1"/>
                          </a:solidFill>
                          <a:effectLst/>
                          <a:latin typeface="Century Gothic" panose="020B0502020202020204" pitchFamily="34" charset="0"/>
                          <a:ea typeface="+mn-ea"/>
                          <a:cs typeface="+mn-cs"/>
                        </a:rPr>
                        <a:t> their thoughts, feelings, and memories. </a:t>
                      </a:r>
                      <a:endParaRPr lang="en-GB" sz="600" b="1" dirty="0">
                        <a:solidFill>
                          <a:schemeClr val="tx1"/>
                        </a:solidFill>
                        <a:effectLst/>
                        <a:latin typeface="Century Gothic" panose="020B0502020202020204" pitchFamily="34" charset="0"/>
                        <a:ea typeface="Calibri"/>
                        <a:cs typeface="Times New Roman"/>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656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Tableau </a:t>
                      </a:r>
                      <a:r>
                        <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tableau is when some of the actors freeze in the middle of the action.  It reveals a character’s thoughts or feelings at a particular moment.</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825759"/>
                  </a:ext>
                </a:extLst>
              </a:tr>
            </a:tbl>
          </a:graphicData>
        </a:graphic>
      </p:graphicFrame>
      <p:pic>
        <p:nvPicPr>
          <p:cNvPr id="22" name="Picture 21">
            <a:extLst>
              <a:ext uri="{FF2B5EF4-FFF2-40B4-BE49-F238E27FC236}">
                <a16:creationId xmlns:a16="http://schemas.microsoft.com/office/drawing/2014/main" id="{58A782CF-51F2-424B-85E6-2D655A817CEC}"/>
              </a:ext>
            </a:extLst>
          </p:cNvPr>
          <p:cNvPicPr>
            <a:picLocks noChangeAspect="1"/>
          </p:cNvPicPr>
          <p:nvPr/>
        </p:nvPicPr>
        <p:blipFill rotWithShape="1">
          <a:blip r:embed="rId3"/>
          <a:srcRect l="4280" r="11953"/>
          <a:stretch/>
        </p:blipFill>
        <p:spPr>
          <a:xfrm>
            <a:off x="4708502" y="3715305"/>
            <a:ext cx="542810" cy="752142"/>
          </a:xfrm>
          <a:prstGeom prst="rect">
            <a:avLst/>
          </a:prstGeom>
        </p:spPr>
      </p:pic>
      <p:pic>
        <p:nvPicPr>
          <p:cNvPr id="24" name="Picture 23">
            <a:extLst>
              <a:ext uri="{FF2B5EF4-FFF2-40B4-BE49-F238E27FC236}">
                <a16:creationId xmlns:a16="http://schemas.microsoft.com/office/drawing/2014/main" id="{7C530C73-37DF-41D8-A486-309C23F27B79}"/>
              </a:ext>
            </a:extLst>
          </p:cNvPr>
          <p:cNvPicPr>
            <a:picLocks noChangeAspect="1"/>
          </p:cNvPicPr>
          <p:nvPr/>
        </p:nvPicPr>
        <p:blipFill rotWithShape="1">
          <a:blip r:embed="rId4"/>
          <a:srcRect l="11953"/>
          <a:stretch/>
        </p:blipFill>
        <p:spPr>
          <a:xfrm>
            <a:off x="4708502" y="4663218"/>
            <a:ext cx="570548" cy="831975"/>
          </a:xfrm>
          <a:prstGeom prst="rect">
            <a:avLst/>
          </a:prstGeom>
        </p:spPr>
      </p:pic>
      <p:pic>
        <p:nvPicPr>
          <p:cNvPr id="28" name="Picture 27">
            <a:extLst>
              <a:ext uri="{FF2B5EF4-FFF2-40B4-BE49-F238E27FC236}">
                <a16:creationId xmlns:a16="http://schemas.microsoft.com/office/drawing/2014/main" id="{BE487EA2-3ABC-47CF-ABD9-549425C014AF}"/>
              </a:ext>
            </a:extLst>
          </p:cNvPr>
          <p:cNvPicPr>
            <a:picLocks noChangeAspect="1"/>
          </p:cNvPicPr>
          <p:nvPr/>
        </p:nvPicPr>
        <p:blipFill rotWithShape="1">
          <a:blip r:embed="rId5"/>
          <a:srcRect r="7822"/>
          <a:stretch/>
        </p:blipFill>
        <p:spPr>
          <a:xfrm>
            <a:off x="4708502" y="2468624"/>
            <a:ext cx="570548" cy="752142"/>
          </a:xfrm>
          <a:prstGeom prst="rect">
            <a:avLst/>
          </a:prstGeom>
        </p:spPr>
      </p:pic>
      <p:graphicFrame>
        <p:nvGraphicFramePr>
          <p:cNvPr id="2" name="Table 1">
            <a:extLst>
              <a:ext uri="{FF2B5EF4-FFF2-40B4-BE49-F238E27FC236}">
                <a16:creationId xmlns:a16="http://schemas.microsoft.com/office/drawing/2014/main" id="{266E4C61-8218-4941-B0D3-AFC644911973}"/>
              </a:ext>
            </a:extLst>
          </p:cNvPr>
          <p:cNvGraphicFramePr>
            <a:graphicFrameLocks noGrp="1"/>
          </p:cNvGraphicFramePr>
          <p:nvPr>
            <p:extLst>
              <p:ext uri="{D42A27DB-BD31-4B8C-83A1-F6EECF244321}">
                <p14:modId xmlns:p14="http://schemas.microsoft.com/office/powerpoint/2010/main" val="903969655"/>
              </p:ext>
            </p:extLst>
          </p:nvPr>
        </p:nvGraphicFramePr>
        <p:xfrm>
          <a:off x="13673" y="306318"/>
          <a:ext cx="4653576" cy="1192140"/>
        </p:xfrm>
        <a:graphic>
          <a:graphicData uri="http://schemas.openxmlformats.org/drawingml/2006/table">
            <a:tbl>
              <a:tblPr firstRow="1" bandRow="1">
                <a:tableStyleId>{2D5ABB26-0587-4C30-8999-92F81FD0307C}</a:tableStyleId>
              </a:tblPr>
              <a:tblGrid>
                <a:gridCol w="4653576">
                  <a:extLst>
                    <a:ext uri="{9D8B030D-6E8A-4147-A177-3AD203B41FA5}">
                      <a16:colId xmlns:a16="http://schemas.microsoft.com/office/drawing/2014/main" val="3882090866"/>
                    </a:ext>
                  </a:extLst>
                </a:gridCol>
              </a:tblGrid>
              <a:tr h="190005">
                <a:tc>
                  <a:txBody>
                    <a:bodyPr/>
                    <a:lstStyle/>
                    <a:p>
                      <a:pPr>
                        <a:lnSpc>
                          <a:spcPct val="100000"/>
                        </a:lnSpc>
                        <a:spcBef>
                          <a:spcPts val="0"/>
                        </a:spcBef>
                      </a:pPr>
                      <a:r>
                        <a:rPr lang="en-GB" sz="1050" b="1">
                          <a:solidFill>
                            <a:schemeClr val="bg1"/>
                          </a:solidFill>
                          <a:latin typeface="Century Gothic" panose="020B0502020202020204" pitchFamily="34" charset="0"/>
                        </a:rPr>
                        <a:t>About the play</a:t>
                      </a: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84236512"/>
                  </a:ext>
                </a:extLst>
              </a:tr>
              <a:tr h="965553">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Small Island is a novel written by Andrea Levy. In 2019, it was adapted into a play by Helen </a:t>
                      </a:r>
                      <a:r>
                        <a:rPr kumimoji="0" lang="en-GB" sz="105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Edmunson</a:t>
                      </a:r>
                      <a:r>
                        <a:rPr kumimoji="0" lang="en-GB"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Although a work of fiction, Small Island takes place in the 1920s - 1940s. It tells the story of Hortense and Michael who emigrated from the Caribbean to England on the Empire Windrush in 1948. It shows the relationships they form, and the challenges they face starting a new life in a new country. </a:t>
                      </a:r>
                      <a:endParaRPr lang="en-GB" sz="1050" b="0" dirty="0">
                        <a:effectLst/>
                        <a:latin typeface="Century Gothic" panose="020B0502020202020204" pitchFamily="34" charset="0"/>
                        <a:cs typeface="Times New Roman"/>
                      </a:endParaRPr>
                    </a:p>
                  </a:txBody>
                  <a:tcPr marL="36000" marR="36000" marT="18000" marB="18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634597"/>
                  </a:ext>
                </a:extLst>
              </a:tr>
            </a:tbl>
          </a:graphicData>
        </a:graphic>
      </p:graphicFrame>
      <p:graphicFrame>
        <p:nvGraphicFramePr>
          <p:cNvPr id="20" name="Table 19">
            <a:extLst>
              <a:ext uri="{FF2B5EF4-FFF2-40B4-BE49-F238E27FC236}">
                <a16:creationId xmlns:a16="http://schemas.microsoft.com/office/drawing/2014/main" id="{253AF362-22A5-4F30-A006-0B7D8BF7E7BF}"/>
              </a:ext>
            </a:extLst>
          </p:cNvPr>
          <p:cNvGraphicFramePr>
            <a:graphicFrameLocks noGrp="1"/>
          </p:cNvGraphicFramePr>
          <p:nvPr>
            <p:extLst>
              <p:ext uri="{D42A27DB-BD31-4B8C-83A1-F6EECF244321}">
                <p14:modId xmlns:p14="http://schemas.microsoft.com/office/powerpoint/2010/main" val="4201098833"/>
              </p:ext>
            </p:extLst>
          </p:nvPr>
        </p:nvGraphicFramePr>
        <p:xfrm>
          <a:off x="6901" y="5521934"/>
          <a:ext cx="9906000" cy="1336066"/>
        </p:xfrm>
        <a:graphic>
          <a:graphicData uri="http://schemas.openxmlformats.org/drawingml/2006/table">
            <a:tbl>
              <a:tblPr firstRow="1" bandRow="1">
                <a:tableStyleId>{2D5ABB26-0587-4C30-8999-92F81FD0307C}</a:tableStyleId>
              </a:tblPr>
              <a:tblGrid>
                <a:gridCol w="765607">
                  <a:extLst>
                    <a:ext uri="{9D8B030D-6E8A-4147-A177-3AD203B41FA5}">
                      <a16:colId xmlns:a16="http://schemas.microsoft.com/office/drawing/2014/main" val="20000"/>
                    </a:ext>
                  </a:extLst>
                </a:gridCol>
                <a:gridCol w="2166695">
                  <a:extLst>
                    <a:ext uri="{9D8B030D-6E8A-4147-A177-3AD203B41FA5}">
                      <a16:colId xmlns:a16="http://schemas.microsoft.com/office/drawing/2014/main" val="340924645"/>
                    </a:ext>
                  </a:extLst>
                </a:gridCol>
                <a:gridCol w="2852814">
                  <a:extLst>
                    <a:ext uri="{9D8B030D-6E8A-4147-A177-3AD203B41FA5}">
                      <a16:colId xmlns:a16="http://schemas.microsoft.com/office/drawing/2014/main" val="1530409489"/>
                    </a:ext>
                  </a:extLst>
                </a:gridCol>
                <a:gridCol w="692692">
                  <a:extLst>
                    <a:ext uri="{9D8B030D-6E8A-4147-A177-3AD203B41FA5}">
                      <a16:colId xmlns:a16="http://schemas.microsoft.com/office/drawing/2014/main" val="3909152183"/>
                    </a:ext>
                  </a:extLst>
                </a:gridCol>
                <a:gridCol w="2852814">
                  <a:extLst>
                    <a:ext uri="{9D8B030D-6E8A-4147-A177-3AD203B41FA5}">
                      <a16:colId xmlns:a16="http://schemas.microsoft.com/office/drawing/2014/main" val="2750999431"/>
                    </a:ext>
                  </a:extLst>
                </a:gridCol>
                <a:gridCol w="575378">
                  <a:extLst>
                    <a:ext uri="{9D8B030D-6E8A-4147-A177-3AD203B41FA5}">
                      <a16:colId xmlns:a16="http://schemas.microsoft.com/office/drawing/2014/main" val="353034801"/>
                    </a:ext>
                  </a:extLst>
                </a:gridCol>
              </a:tblGrid>
              <a:tr h="206795">
                <a:tc gridSpan="3">
                  <a:txBody>
                    <a:bodyPr/>
                    <a:lstStyle/>
                    <a:p>
                      <a:pPr>
                        <a:lnSpc>
                          <a:spcPct val="100000"/>
                        </a:lnSpc>
                        <a:spcBef>
                          <a:spcPts val="0"/>
                        </a:spcBef>
                      </a:pPr>
                      <a:r>
                        <a:rPr lang="en-GB" sz="1000" b="1" dirty="0">
                          <a:solidFill>
                            <a:schemeClr val="bg1"/>
                          </a:solidFill>
                          <a:latin typeface="Century Gothic" panose="020B0502020202020204" pitchFamily="34" charset="0"/>
                        </a:rPr>
                        <a:t>Events in the play: Act One</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lnL w="19050" cap="flat" cmpd="sng" algn="ctr">
                      <a:solidFill>
                        <a:schemeClr val="tx1"/>
                      </a:solidFill>
                      <a:prstDash val="solid"/>
                      <a:round/>
                      <a:headEnd type="none" w="med" len="med"/>
                      <a:tailEnd type="none" w="med" len="med"/>
                    </a:lnL>
                  </a:tcPr>
                </a:tc>
                <a:tc gridSpan="2">
                  <a:txBody>
                    <a:bodyPr/>
                    <a:lstStyle/>
                    <a:p>
                      <a:r>
                        <a:rPr lang="en-GB" sz="1000" b="1" dirty="0">
                          <a:solidFill>
                            <a:schemeClr val="bg1"/>
                          </a:solidFill>
                          <a:latin typeface="Century Gothic" panose="020B0502020202020204" pitchFamily="34" charset="0"/>
                        </a:rPr>
                        <a:t>Events in the play: Act Two</a:t>
                      </a:r>
                      <a:endParaRPr lang="en-GB" sz="1000" dirty="0"/>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tc hMerge="1">
                  <a:txBody>
                    <a:bodyPr/>
                    <a:lstStyle/>
                    <a:p>
                      <a:endParaRPr lang="en-GB"/>
                    </a:p>
                  </a:txBody>
                  <a:tcPr/>
                </a:tc>
                <a:tc>
                  <a:txBody>
                    <a:bodyPr/>
                    <a:lstStyle/>
                    <a:p>
                      <a:pPr>
                        <a:lnSpc>
                          <a:spcPct val="100000"/>
                        </a:lnSpc>
                        <a:spcBef>
                          <a:spcPts val="0"/>
                        </a:spcBef>
                      </a:pPr>
                      <a:endParaRPr lang="en-GB" sz="1000" b="1" dirty="0">
                        <a:solidFill>
                          <a:schemeClr val="bg1"/>
                        </a:solidFill>
                        <a:latin typeface="Century Gothic" panose="020B0502020202020204" pitchFamily="34" charset="0"/>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12927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play opens in Jamaica - 1939. Hortense prepares for the arrival of a hurricane and tells her story. The hurricane hits. Michael appears, shoving Hortense out of the way and rushing to passionately kiss Mrs Ryder. </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then move to England – 1941. Queenie rents out rooms in Bernard’s house to soldiers. There is an instant attraction between Queenie and Michael. Hortense says she will lend Gilbert the money for the passage to England, if he marries her and sends for her once he has a place to live in England.</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play ends in London- 1948. Gilbert and Hortense are discriminated against by colleagues, neighbours and Bernard. Queenie gives birth to Michael’s baby. Queenie hands her baby to Hortense and Gilbert. They promise they will be proud of the child and he will be loved.</a:t>
                      </a: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18000" marB="18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9" name="Picture 8" descr="Map&#10;&#10;Description automatically generated">
            <a:extLst>
              <a:ext uri="{FF2B5EF4-FFF2-40B4-BE49-F238E27FC236}">
                <a16:creationId xmlns:a16="http://schemas.microsoft.com/office/drawing/2014/main" id="{CB2661A9-E5BB-43A5-9916-DE5D441E5960}"/>
              </a:ext>
            </a:extLst>
          </p:cNvPr>
          <p:cNvPicPr>
            <a:picLocks noChangeAspect="1"/>
          </p:cNvPicPr>
          <p:nvPr/>
        </p:nvPicPr>
        <p:blipFill rotWithShape="1">
          <a:blip r:embed="rId6">
            <a:extLst>
              <a:ext uri="{28A0092B-C50C-407E-A947-70E740481C1C}">
                <a14:useLocalDpi xmlns:a14="http://schemas.microsoft.com/office/drawing/2010/main" val="0"/>
              </a:ext>
            </a:extLst>
          </a:blip>
          <a:srcRect l="15458" t="8535" r="15940" b="13824"/>
          <a:stretch/>
        </p:blipFill>
        <p:spPr>
          <a:xfrm>
            <a:off x="29475" y="5745085"/>
            <a:ext cx="695010" cy="971628"/>
          </a:xfrm>
          <a:prstGeom prst="rect">
            <a:avLst/>
          </a:prstGeom>
        </p:spPr>
      </p:pic>
      <p:pic>
        <p:nvPicPr>
          <p:cNvPr id="21" name="Picture 20">
            <a:extLst>
              <a:ext uri="{FF2B5EF4-FFF2-40B4-BE49-F238E27FC236}">
                <a16:creationId xmlns:a16="http://schemas.microsoft.com/office/drawing/2014/main" id="{CFD951FD-A7E4-45E3-9413-7FD740DC6F0B}"/>
              </a:ext>
            </a:extLst>
          </p:cNvPr>
          <p:cNvPicPr>
            <a:picLocks noChangeAspect="1"/>
          </p:cNvPicPr>
          <p:nvPr/>
        </p:nvPicPr>
        <p:blipFill rotWithShape="1">
          <a:blip r:embed="rId7"/>
          <a:srcRect l="2225"/>
          <a:stretch/>
        </p:blipFill>
        <p:spPr>
          <a:xfrm>
            <a:off x="5821563" y="5774507"/>
            <a:ext cx="634475" cy="987054"/>
          </a:xfrm>
          <a:prstGeom prst="rect">
            <a:avLst/>
          </a:prstGeom>
        </p:spPr>
      </p:pic>
      <p:pic>
        <p:nvPicPr>
          <p:cNvPr id="16" name="Picture 15">
            <a:extLst>
              <a:ext uri="{FF2B5EF4-FFF2-40B4-BE49-F238E27FC236}">
                <a16:creationId xmlns:a16="http://schemas.microsoft.com/office/drawing/2014/main" id="{26621BB4-2786-4D2A-825B-22FC797C8B5B}"/>
              </a:ext>
            </a:extLst>
          </p:cNvPr>
          <p:cNvPicPr>
            <a:picLocks noChangeAspect="1"/>
          </p:cNvPicPr>
          <p:nvPr/>
        </p:nvPicPr>
        <p:blipFill rotWithShape="1">
          <a:blip r:embed="rId8"/>
          <a:srcRect l="17608"/>
          <a:stretch/>
        </p:blipFill>
        <p:spPr>
          <a:xfrm>
            <a:off x="9354178" y="5751858"/>
            <a:ext cx="535893" cy="1080000"/>
          </a:xfrm>
          <a:prstGeom prst="rect">
            <a:avLst/>
          </a:prstGeom>
        </p:spPr>
      </p:pic>
    </p:spTree>
    <p:extLst>
      <p:ext uri="{BB962C8B-B14F-4D97-AF65-F5344CB8AC3E}">
        <p14:creationId xmlns:p14="http://schemas.microsoft.com/office/powerpoint/2010/main" val="1898614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D9C04F229AA14295DEC50950088EE2" ma:contentTypeVersion="13" ma:contentTypeDescription="Create a new document." ma:contentTypeScope="" ma:versionID="fb895c745e81331035a08bd1ea197cb9">
  <xsd:schema xmlns:xsd="http://www.w3.org/2001/XMLSchema" xmlns:xs="http://www.w3.org/2001/XMLSchema" xmlns:p="http://schemas.microsoft.com/office/2006/metadata/properties" xmlns:ns2="ef40b328-ebea-4102-959c-431a81c348bd" xmlns:ns3="8a0c4e90-86b3-4f0b-a079-d14f445edd0f" targetNamespace="http://schemas.microsoft.com/office/2006/metadata/properties" ma:root="true" ma:fieldsID="ee245b8c60c1f3bff0955a6f66270667" ns2:_="" ns3:_="">
    <xsd:import namespace="ef40b328-ebea-4102-959c-431a81c348bd"/>
    <xsd:import namespace="8a0c4e90-86b3-4f0b-a079-d14f445edd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0b328-ebea-4102-959c-431a81c348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7633621-a854-44b8-b60d-65db708e13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c4e90-86b3-4f0b-a079-d14f445edd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24d6248-b2a7-4e9e-893a-d767e48edccf}" ma:internalName="TaxCatchAll" ma:showField="CatchAllData" ma:web="8a0c4e90-86b3-4f0b-a079-d14f445e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a0c4e90-86b3-4f0b-a079-d14f445edd0f" xsi:nil="true"/>
    <lcf76f155ced4ddcb4097134ff3c332f xmlns="ef40b328-ebea-4102-959c-431a81c348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6537FB-0C4B-4510-BF4B-789EED3FA321}">
  <ds:schemaRefs>
    <ds:schemaRef ds:uri="http://schemas.microsoft.com/sharepoint/v3/contenttype/forms"/>
  </ds:schemaRefs>
</ds:datastoreItem>
</file>

<file path=customXml/itemProps2.xml><?xml version="1.0" encoding="utf-8"?>
<ds:datastoreItem xmlns:ds="http://schemas.openxmlformats.org/officeDocument/2006/customXml" ds:itemID="{75AABDD4-5A68-4182-82F4-09F87090CE47}"/>
</file>

<file path=customXml/itemProps3.xml><?xml version="1.0" encoding="utf-8"?>
<ds:datastoreItem xmlns:ds="http://schemas.openxmlformats.org/officeDocument/2006/customXml" ds:itemID="{87BDC727-C5F0-4368-9BAC-82559892F173}">
  <ds:schemaRefs>
    <ds:schemaRef ds:uri="http://purl.org/dc/terms/"/>
    <ds:schemaRef ds:uri="bc34c7f9-2a63-480c-a23f-5ee123a98b8e"/>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www.w3.org/XML/1998/namespace"/>
    <ds:schemaRef ds:uri="9c6500c0-19b7-4dc1-a957-fb6bf8f5f217"/>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A4 Paper (210x297 mm)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ARK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Kehoe</dc:creator>
  <cp:lastModifiedBy>Nick Wallace</cp:lastModifiedBy>
  <cp:revision>1</cp:revision>
  <dcterms:created xsi:type="dcterms:W3CDTF">2016-04-26T17:09:39Z</dcterms:created>
  <dcterms:modified xsi:type="dcterms:W3CDTF">2021-11-30T14:33:33Z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0x01010085D9C04F229AA14295DEC50950088EE2</vt:lpwstr>
  </property>
  <property fmtid="{D5CDD505-2E9C-101B-9397-08002B2CF9AE}" pid="3" name="AuthorIds_UIVersion_1024">
    <vt:lpwstr>10645</vt:lpwstr>
  </property>
</Properties>
</file>