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27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0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4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9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39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4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3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97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7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58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5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3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6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621384"/>
              </p:ext>
            </p:extLst>
          </p:nvPr>
        </p:nvGraphicFramePr>
        <p:xfrm>
          <a:off x="-2" y="399528"/>
          <a:ext cx="3744000" cy="64584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0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1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Chapter breakdown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On a bitter day,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is curled up with a book when her cousin, John Reed, discovers her and hits her. She fights back and is sent to the red-room.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is locked in the red-room. She sits in turmoil until she hears and sees something odd. She begs to be let out. She faints.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 wakes up in the nursery. Bessie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and Mr Lloyd are there. Jane is miserable. Mr Lloyd talks to Jane about going to school.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 is visited by Mr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Brocklehurst, the headteacher at Lowood School. After his visit, Jane and Mrs Reed argue. Jane says she will never call her ‘aunt’ again.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 travels to Lowood School. She meets Miss Temple, the kind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teacher, and Helen Burns, another pupil.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7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 is thrashed for having dirty hands. Later, she talks with Jane and explains that it is better to forgive and be patient than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to get angry and seek revenge.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25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Mr Brocklehurst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visits Lowood School. He calls Jane to the front of the classroom and calls her a liar in front of all the teachers and pupils. Helen smiles at Jane, bringing Jane hope.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3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Afterwards,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Jane and Helen visit Miss Temple. Miss Temple says she believes that Jane is not a liar. Jane listens to Miss Temple and Helen’s fascinating conversations. Miss Temple hears from Mr Lloyd that Jane is not a liar, and tells the school.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1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 enjoys the area around Lowood in the spring. Typhus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breaks out at Lowood School. Lots of girls get sick. Many die. Helen Burns dies of tuberculosis.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063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Eight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years pass. Jane has become a teacher at Lowood School. Mr Brocklehurst had his power removed when his treatment at the school was discovered. Jane applies to be a governess for a family at </a:t>
                      </a:r>
                      <a:r>
                        <a:rPr lang="en-GB" sz="1050" baseline="0" dirty="0" err="1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Milcote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125634"/>
              </p:ext>
            </p:extLst>
          </p:nvPr>
        </p:nvGraphicFramePr>
        <p:xfrm>
          <a:off x="3743998" y="0"/>
          <a:ext cx="2850002" cy="20814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83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Locations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2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Gates</a:t>
                      </a:r>
                      <a:r>
                        <a:rPr lang="en-GB" sz="1050" b="1" baseline="0" dirty="0">
                          <a:latin typeface="Century Gothic" panose="020B0502020202020204" pitchFamily="34" charset="0"/>
                        </a:rPr>
                        <a:t>head Hall</a:t>
                      </a: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Home of Mrs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</a:rPr>
                        <a:t> Reed, John, Georgiana, and Eliza Reed. Jane grows up here. Jane is locked in the red-room.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8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 err="1">
                          <a:latin typeface="Century Gothic" panose="020B0502020202020204" pitchFamily="34" charset="0"/>
                        </a:rPr>
                        <a:t>Lowood</a:t>
                      </a: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 School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</a:t>
                      </a:r>
                      <a:r>
                        <a:rPr lang="en-GB" sz="100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is sent to Lowood by Mrs Reed. Mr Brocklehurst is the headteacher. Conditions are harsh and strict. The girls receive brutal punishments and are fed  poorly. A typhus outbreak kills many of the girls.</a:t>
                      </a:r>
                      <a:endParaRPr lang="en-GB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72951"/>
              </p:ext>
            </p:extLst>
          </p:nvPr>
        </p:nvGraphicFramePr>
        <p:xfrm>
          <a:off x="3743998" y="2081463"/>
          <a:ext cx="2850002" cy="47765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Characters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33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Jane Eyre</a:t>
                      </a:r>
                      <a:r>
                        <a:rPr lang="en-GB" sz="1050" b="1" baseline="0" dirty="0">
                          <a:effectLst/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The main character. A young, intelligent, and passionate orphan. </a:t>
                      </a:r>
                      <a:r>
                        <a:rPr lang="en-GB" sz="1050" b="0" i="1" baseline="0" dirty="0">
                          <a:effectLst/>
                          <a:latin typeface="Century Gothic" panose="020B0502020202020204" pitchFamily="34" charset="0"/>
                        </a:rPr>
                        <a:t>“You think I have no feelings, and that I can do without one bit of love or kindness; but I cannot live so”</a:t>
                      </a:r>
                      <a:endParaRPr lang="en-GB" sz="1050" b="1" i="1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84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Mrs</a:t>
                      </a:r>
                      <a:r>
                        <a:rPr lang="en-GB" sz="1050" b="1" baseline="0" dirty="0">
                          <a:effectLst/>
                          <a:latin typeface="Century Gothic" panose="020B0502020202020204" pitchFamily="34" charset="0"/>
                        </a:rPr>
                        <a:t> Reed – Jane’s aunt  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She neglects and abuses Jane and is glad to send her away to Lowood School. </a:t>
                      </a:r>
                      <a:r>
                        <a:rPr lang="en-GB" sz="1050" b="0" i="1" baseline="0" dirty="0">
                          <a:effectLst/>
                          <a:latin typeface="Century Gothic" panose="020B0502020202020204" pitchFamily="34" charset="0"/>
                        </a:rPr>
                        <a:t>“Guard against her worst fault, a tendency to deceit”</a:t>
                      </a:r>
                      <a:endParaRPr lang="en-GB" sz="1050" b="1" i="1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33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Mr</a:t>
                      </a:r>
                      <a:r>
                        <a:rPr lang="en-GB" sz="1050" b="1" baseline="0" dirty="0">
                          <a:effectLst/>
                          <a:latin typeface="Century Gothic" panose="020B0502020202020204" pitchFamily="34" charset="0"/>
                        </a:rPr>
                        <a:t> Brocklehurst – The governor of Lowood school  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A cruel and hypocritical Christian. He believes in driving evil from children through harsh discipline. </a:t>
                      </a:r>
                      <a:r>
                        <a:rPr lang="en-GB" sz="1050" b="0" i="1" baseline="0" dirty="0">
                          <a:effectLst/>
                          <a:latin typeface="Century Gothic" panose="020B0502020202020204" pitchFamily="34" charset="0"/>
                        </a:rPr>
                        <a:t>“Punish her body to save her soul”</a:t>
                      </a:r>
                      <a:endParaRPr lang="en-GB" sz="1050" b="1" i="1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73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Helen</a:t>
                      </a:r>
                      <a:r>
                        <a:rPr lang="en-GB" sz="1050" b="1" baseline="0" dirty="0">
                          <a:effectLst/>
                          <a:latin typeface="Century Gothic" panose="020B0502020202020204" pitchFamily="34" charset="0"/>
                        </a:rPr>
                        <a:t> Burns – Jane’s friend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  A kind and forgiving Christian. She inspires Jane to be more patient and accepting. She dies of tuberculosis at 14. </a:t>
                      </a:r>
                      <a:r>
                        <a:rPr lang="en-GB" sz="1050" b="0" i="1" baseline="0" dirty="0">
                          <a:effectLst/>
                          <a:latin typeface="Century Gothic" panose="020B0502020202020204" pitchFamily="34" charset="0"/>
                        </a:rPr>
                        <a:t>“Love your enemies; bless them that curse you; do good to them that hate you and despitefully use you.”</a:t>
                      </a:r>
                      <a:endParaRPr lang="en-GB" sz="1050" b="1" i="1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033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baseline="0" dirty="0">
                          <a:effectLst/>
                          <a:latin typeface="Century Gothic" panose="020B0502020202020204" pitchFamily="34" charset="0"/>
                        </a:rPr>
                        <a:t>Miss Temple  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The kind and understanding teacher at Lowood. Offers care and affection to Jane and Helen. </a:t>
                      </a:r>
                      <a:r>
                        <a:rPr lang="en-GB" sz="1050" b="0" i="1" baseline="0" dirty="0">
                          <a:effectLst/>
                          <a:latin typeface="Century Gothic" panose="020B0502020202020204" pitchFamily="34" charset="0"/>
                        </a:rPr>
                        <a:t>“You shall be publicly cleared from every imputation: to me, Jane, you are clear now.”</a:t>
                      </a:r>
                      <a:endParaRPr lang="en-GB" sz="1050" b="1" i="1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40899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708628"/>
              </p:ext>
            </p:extLst>
          </p:nvPr>
        </p:nvGraphicFramePr>
        <p:xfrm>
          <a:off x="6594000" y="5354170"/>
          <a:ext cx="3312000" cy="150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98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Biographical information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9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‘Jane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Eyre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’ written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in 1847 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by Charlotte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</a:rPr>
                        <a:t> Brontë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Parts of ‘Jane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</a:rPr>
                        <a:t> Eyre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’ were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</a:rPr>
                        <a:t> influenced by </a:t>
                      </a:r>
                      <a:r>
                        <a:rPr lang="en-GB" sz="1050" baseline="0" dirty="0" err="1">
                          <a:effectLst/>
                          <a:latin typeface="Century Gothic" panose="020B0502020202020204" pitchFamily="34" charset="0"/>
                        </a:rPr>
                        <a:t>Brontë’s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</a:rPr>
                        <a:t> experiences at school and as a young woman.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‘Jane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Eyre’ was unusual when it was published because it is written in the first-person from a female perspective.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71417"/>
              </p:ext>
            </p:extLst>
          </p:nvPr>
        </p:nvGraphicFramePr>
        <p:xfrm>
          <a:off x="6594000" y="-1"/>
          <a:ext cx="3312000" cy="37203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9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Key words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93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orphan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 – a child whose parents have died.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67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dependent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 – someone who relies on another person to support them financially. Jane is a </a:t>
                      </a: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dependent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 because she relies on Mrs Reed to feed, clothe and house her.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oppress (vb.)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 – to treat a group of people in an unfair way, often by limiting their freedom.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6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juxtaposition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 – a literary technique where a writer places very different things or people close to each other. This helps to show how the things are similar or different.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5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thesis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the main idea that you want to discuss throughout an essay. 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0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humiliate (vb.)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to make someone feel stupid or ashamed. 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 something makes you feel stupid or ashamed, you could describe it as </a:t>
                      </a: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humiliating. 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5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hypocrite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someone who says one thing, but does the opposite at another time.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5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comeuppance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when a villain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receives some form of punishment for what they did.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69556" y="27708"/>
            <a:ext cx="381355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u="sng" dirty="0">
                <a:latin typeface="Century Gothic" panose="020B0502020202020204" pitchFamily="34" charset="0"/>
              </a:rPr>
              <a:t>‘Jane Eyre’ 1-10: Knowledge Organiser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42165"/>
              </p:ext>
            </p:extLst>
          </p:nvPr>
        </p:nvGraphicFramePr>
        <p:xfrm>
          <a:off x="6594000" y="3720352"/>
          <a:ext cx="3312002" cy="16338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16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Victorian attitudes to childhood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 child is a blank slate and can be trained to develop into a rational being.</a:t>
                      </a: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A child is born completely </a:t>
                      </a: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innocent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pure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. They are only contaminated by contact with corrupt forces.</a:t>
                      </a: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child is born evil and must therefore be controlled and punished in order to submit to the rules of God and society.</a:t>
                      </a: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14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D9C04F229AA14295DEC50950088EE2" ma:contentTypeVersion="13" ma:contentTypeDescription="Create a new document." ma:contentTypeScope="" ma:versionID="fb895c745e81331035a08bd1ea197cb9">
  <xsd:schema xmlns:xsd="http://www.w3.org/2001/XMLSchema" xmlns:xs="http://www.w3.org/2001/XMLSchema" xmlns:p="http://schemas.microsoft.com/office/2006/metadata/properties" xmlns:ns2="ef40b328-ebea-4102-959c-431a81c348bd" xmlns:ns3="8a0c4e90-86b3-4f0b-a079-d14f445edd0f" targetNamespace="http://schemas.microsoft.com/office/2006/metadata/properties" ma:root="true" ma:fieldsID="ee245b8c60c1f3bff0955a6f66270667" ns2:_="" ns3:_="">
    <xsd:import namespace="ef40b328-ebea-4102-959c-431a81c348bd"/>
    <xsd:import namespace="8a0c4e90-86b3-4f0b-a079-d14f445edd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0b328-ebea-4102-959c-431a81c348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7633621-a854-44b8-b60d-65db708e13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c4e90-86b3-4f0b-a079-d14f445edd0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24d6248-b2a7-4e9e-893a-d767e48edccf}" ma:internalName="TaxCatchAll" ma:showField="CatchAllData" ma:web="8a0c4e90-86b3-4f0b-a079-d14f445edd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a0c4e90-86b3-4f0b-a079-d14f445edd0f" xsi:nil="true"/>
    <lcf76f155ced4ddcb4097134ff3c332f xmlns="ef40b328-ebea-4102-959c-431a81c348b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16537FB-0C4B-4510-BF4B-789EED3FA3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E34100-5461-48A1-9101-1DEDE9CEC6F5}"/>
</file>

<file path=customXml/itemProps3.xml><?xml version="1.0" encoding="utf-8"?>
<ds:datastoreItem xmlns:ds="http://schemas.openxmlformats.org/officeDocument/2006/customXml" ds:itemID="{87BDC727-C5F0-4368-9BAC-82559892F173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9c6500c0-19b7-4dc1-a957-fb6bf8f5f217"/>
    <ds:schemaRef ds:uri="http://purl.org/dc/dcmitype/"/>
    <ds:schemaRef ds:uri="b64db6f3-d8b6-4520-ae13-60ac2c110106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924</Words>
  <Application>Microsoft Office PowerPoint</Application>
  <PresentationFormat>A4 Paper (210x297 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Company>ARK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Josie Kehoe</dc:creator>
  <cp:lastModifiedBy>Nick Wallace</cp:lastModifiedBy>
  <cp:revision>31</cp:revision>
  <dcterms:created xsi:type="dcterms:W3CDTF">2016-04-26T17:09:39Z</dcterms:created>
  <dcterms:modified xsi:type="dcterms:W3CDTF">2016-12-13T11:53:14Z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0x01010085D9C04F229AA14295DEC50950088EE2</vt:lpwstr>
  </property>
</Properties>
</file>