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906000" cy="6858000" type="A4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5E6BD9-A130-4EBB-A97D-0AA98FB7041B}" v="44" dt="2020-06-10T09:20:37.7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12" autoAdjust="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894" y="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za Grant" userId="2a4752ff-9ce3-40ca-9664-05990607bc07" providerId="ADAL" clId="{35F93E31-17A6-4084-81B9-92840D52702D}"/>
    <pc:docChg chg="custSel modSld">
      <pc:chgData name="Eliza Grant" userId="2a4752ff-9ce3-40ca-9664-05990607bc07" providerId="ADAL" clId="{35F93E31-17A6-4084-81B9-92840D52702D}" dt="2020-03-31T11:35:14.663" v="217" actId="113"/>
      <pc:docMkLst>
        <pc:docMk/>
      </pc:docMkLst>
      <pc:sldChg chg="modSp">
        <pc:chgData name="Eliza Grant" userId="2a4752ff-9ce3-40ca-9664-05990607bc07" providerId="ADAL" clId="{35F93E31-17A6-4084-81B9-92840D52702D}" dt="2020-03-31T11:35:14.663" v="217" actId="113"/>
        <pc:sldMkLst>
          <pc:docMk/>
          <pc:sldMk cId="157514641" sldId="256"/>
        </pc:sldMkLst>
        <pc:graphicFrameChg chg="modGraphic">
          <ac:chgData name="Eliza Grant" userId="2a4752ff-9ce3-40ca-9664-05990607bc07" providerId="ADAL" clId="{35F93E31-17A6-4084-81B9-92840D52702D}" dt="2020-03-31T11:35:14.663" v="217" actId="113"/>
          <ac:graphicFrameMkLst>
            <pc:docMk/>
            <pc:sldMk cId="157514641" sldId="256"/>
            <ac:graphicFrameMk id="12" creationId="{00000000-0000-0000-0000-000000000000}"/>
          </ac:graphicFrameMkLst>
        </pc:graphicFrameChg>
      </pc:sldChg>
    </pc:docChg>
  </pc:docChgLst>
  <pc:docChgLst>
    <pc:chgData name="Eliza Grant" userId="2a4752ff-9ce3-40ca-9664-05990607bc07" providerId="ADAL" clId="{455CA269-768D-4AB3-BA7F-61BAD624E255}"/>
    <pc:docChg chg="custSel modSld">
      <pc:chgData name="Eliza Grant" userId="2a4752ff-9ce3-40ca-9664-05990607bc07" providerId="ADAL" clId="{455CA269-768D-4AB3-BA7F-61BAD624E255}" dt="2020-05-13T11:20:23.263" v="1402" actId="242"/>
      <pc:docMkLst>
        <pc:docMk/>
      </pc:docMkLst>
      <pc:sldChg chg="addSp delSp modSp">
        <pc:chgData name="Eliza Grant" userId="2a4752ff-9ce3-40ca-9664-05990607bc07" providerId="ADAL" clId="{455CA269-768D-4AB3-BA7F-61BAD624E255}" dt="2020-05-13T11:20:23.263" v="1402" actId="242"/>
        <pc:sldMkLst>
          <pc:docMk/>
          <pc:sldMk cId="157514641" sldId="256"/>
        </pc:sldMkLst>
        <pc:spChg chg="del mod">
          <ac:chgData name="Eliza Grant" userId="2a4752ff-9ce3-40ca-9664-05990607bc07" providerId="ADAL" clId="{455CA269-768D-4AB3-BA7F-61BAD624E255}" dt="2020-05-13T10:48:01.686" v="437" actId="478"/>
          <ac:spMkLst>
            <pc:docMk/>
            <pc:sldMk cId="157514641" sldId="256"/>
            <ac:spMk id="13" creationId="{00000000-0000-0000-0000-000000000000}"/>
          </ac:spMkLst>
        </pc:spChg>
        <pc:graphicFrameChg chg="add mod modGraphic">
          <ac:chgData name="Eliza Grant" userId="2a4752ff-9ce3-40ca-9664-05990607bc07" providerId="ADAL" clId="{455CA269-768D-4AB3-BA7F-61BAD624E255}" dt="2020-05-13T11:20:23.263" v="1402" actId="242"/>
          <ac:graphicFrameMkLst>
            <pc:docMk/>
            <pc:sldMk cId="157514641" sldId="256"/>
            <ac:graphicFrameMk id="2" creationId="{F0CC80E7-3ED2-4A6E-903C-A35CFC6BED69}"/>
          </ac:graphicFrameMkLst>
        </pc:graphicFrameChg>
        <pc:graphicFrameChg chg="del">
          <ac:chgData name="Eliza Grant" userId="2a4752ff-9ce3-40ca-9664-05990607bc07" providerId="ADAL" clId="{455CA269-768D-4AB3-BA7F-61BAD624E255}" dt="2020-05-13T10:44:55.615" v="19" actId="478"/>
          <ac:graphicFrameMkLst>
            <pc:docMk/>
            <pc:sldMk cId="157514641" sldId="256"/>
            <ac:graphicFrameMk id="8" creationId="{00000000-0000-0000-0000-000000000000}"/>
          </ac:graphicFrameMkLst>
        </pc:graphicFrameChg>
        <pc:graphicFrameChg chg="del modGraphic">
          <ac:chgData name="Eliza Grant" userId="2a4752ff-9ce3-40ca-9664-05990607bc07" providerId="ADAL" clId="{455CA269-768D-4AB3-BA7F-61BAD624E255}" dt="2020-05-13T10:44:10.052" v="16" actId="478"/>
          <ac:graphicFrameMkLst>
            <pc:docMk/>
            <pc:sldMk cId="157514641" sldId="256"/>
            <ac:graphicFrameMk id="10" creationId="{00000000-0000-0000-0000-000000000000}"/>
          </ac:graphicFrameMkLst>
        </pc:graphicFrameChg>
        <pc:graphicFrameChg chg="del">
          <ac:chgData name="Eliza Grant" userId="2a4752ff-9ce3-40ca-9664-05990607bc07" providerId="ADAL" clId="{455CA269-768D-4AB3-BA7F-61BAD624E255}" dt="2020-05-13T10:43:54.132" v="14" actId="478"/>
          <ac:graphicFrameMkLst>
            <pc:docMk/>
            <pc:sldMk cId="157514641" sldId="256"/>
            <ac:graphicFrameMk id="11" creationId="{00000000-0000-0000-0000-000000000000}"/>
          </ac:graphicFrameMkLst>
        </pc:graphicFrameChg>
        <pc:graphicFrameChg chg="del">
          <ac:chgData name="Eliza Grant" userId="2a4752ff-9ce3-40ca-9664-05990607bc07" providerId="ADAL" clId="{455CA269-768D-4AB3-BA7F-61BAD624E255}" dt="2020-05-13T10:44:52.813" v="18" actId="478"/>
          <ac:graphicFrameMkLst>
            <pc:docMk/>
            <pc:sldMk cId="157514641" sldId="256"/>
            <ac:graphicFrameMk id="12" creationId="{00000000-0000-0000-0000-000000000000}"/>
          </ac:graphicFrameMkLst>
        </pc:graphicFrameChg>
      </pc:sldChg>
    </pc:docChg>
  </pc:docChgLst>
  <pc:docChgLst>
    <pc:chgData name="Eliza Grant" userId="2a4752ff-9ce3-40ca-9664-05990607bc07" providerId="ADAL" clId="{1D5E6BD9-A130-4EBB-A97D-0AA98FB7041B}"/>
    <pc:docChg chg="custSel addSld delSld modSld">
      <pc:chgData name="Eliza Grant" userId="2a4752ff-9ce3-40ca-9664-05990607bc07" providerId="ADAL" clId="{1D5E6BD9-A130-4EBB-A97D-0AA98FB7041B}" dt="2020-06-10T09:20:37.782" v="43" actId="2696"/>
      <pc:docMkLst>
        <pc:docMk/>
      </pc:docMkLst>
      <pc:sldChg chg="modSp add del">
        <pc:chgData name="Eliza Grant" userId="2a4752ff-9ce3-40ca-9664-05990607bc07" providerId="ADAL" clId="{1D5E6BD9-A130-4EBB-A97D-0AA98FB7041B}" dt="2020-06-10T09:20:37.782" v="43" actId="2696"/>
        <pc:sldMkLst>
          <pc:docMk/>
          <pc:sldMk cId="1435026021" sldId="257"/>
        </pc:sldMkLst>
        <pc:graphicFrameChg chg="mod modGraphic">
          <ac:chgData name="Eliza Grant" userId="2a4752ff-9ce3-40ca-9664-05990607bc07" providerId="ADAL" clId="{1D5E6BD9-A130-4EBB-A97D-0AA98FB7041B}" dt="2020-06-10T08:03:18.721" v="42" actId="6549"/>
          <ac:graphicFrameMkLst>
            <pc:docMk/>
            <pc:sldMk cId="1435026021" sldId="257"/>
            <ac:graphicFrameMk id="2" creationId="{F0CC80E7-3ED2-4A6E-903C-A35CFC6BED69}"/>
          </ac:graphicFrameMkLst>
        </pc:graphicFrameChg>
      </pc:sldChg>
    </pc:docChg>
  </pc:docChgLst>
  <pc:docChgLst>
    <pc:chgData name="Eliza Grant" userId="S::eliza.grant@englishmastery.org::2a4752ff-9ce3-40ca-9664-05990607bc07" providerId="AD" clId="Web-{7A70B466-D652-D0BD-48EB-85A3D7B5E802}"/>
    <pc:docChg chg="modSld">
      <pc:chgData name="Eliza Grant" userId="S::eliza.grant@englishmastery.org::2a4752ff-9ce3-40ca-9664-05990607bc07" providerId="AD" clId="Web-{7A70B466-D652-D0BD-48EB-85A3D7B5E802}" dt="2020-05-13T13:34:19.437" v="3"/>
      <pc:docMkLst>
        <pc:docMk/>
      </pc:docMkLst>
      <pc:sldChg chg="modSp">
        <pc:chgData name="Eliza Grant" userId="S::eliza.grant@englishmastery.org::2a4752ff-9ce3-40ca-9664-05990607bc07" providerId="AD" clId="Web-{7A70B466-D652-D0BD-48EB-85A3D7B5E802}" dt="2020-05-13T13:34:19.437" v="3"/>
        <pc:sldMkLst>
          <pc:docMk/>
          <pc:sldMk cId="157514641" sldId="256"/>
        </pc:sldMkLst>
        <pc:graphicFrameChg chg="mod modGraphic">
          <ac:chgData name="Eliza Grant" userId="S::eliza.grant@englishmastery.org::2a4752ff-9ce3-40ca-9664-05990607bc07" providerId="AD" clId="Web-{7A70B466-D652-D0BD-48EB-85A3D7B5E802}" dt="2020-05-13T13:34:19.437" v="3"/>
          <ac:graphicFrameMkLst>
            <pc:docMk/>
            <pc:sldMk cId="157514641" sldId="256"/>
            <ac:graphicFrameMk id="2" creationId="{F0CC80E7-3ED2-4A6E-903C-A35CFC6BED69}"/>
          </ac:graphicFrameMkLst>
        </pc:graphicFrameChg>
      </pc:sldChg>
    </pc:docChg>
  </pc:docChgLst>
  <pc:docChgLst>
    <pc:chgData name="Eliza Grant" userId="2a4752ff-9ce3-40ca-9664-05990607bc07" providerId="ADAL" clId="{EF45C097-C2C6-42E6-BDA4-1DC9F9058DC4}"/>
    <pc:docChg chg="custSel modSld">
      <pc:chgData name="Eliza Grant" userId="2a4752ff-9ce3-40ca-9664-05990607bc07" providerId="ADAL" clId="{EF45C097-C2C6-42E6-BDA4-1DC9F9058DC4}" dt="2020-05-15T08:54:59.911" v="981" actId="20577"/>
      <pc:docMkLst>
        <pc:docMk/>
      </pc:docMkLst>
      <pc:sldChg chg="addSp delSp modSp">
        <pc:chgData name="Eliza Grant" userId="2a4752ff-9ce3-40ca-9664-05990607bc07" providerId="ADAL" clId="{EF45C097-C2C6-42E6-BDA4-1DC9F9058DC4}" dt="2020-05-15T08:54:59.911" v="981" actId="20577"/>
        <pc:sldMkLst>
          <pc:docMk/>
          <pc:sldMk cId="157514641" sldId="256"/>
        </pc:sldMkLst>
        <pc:graphicFrameChg chg="mod modGraphic">
          <ac:chgData name="Eliza Grant" userId="2a4752ff-9ce3-40ca-9664-05990607bc07" providerId="ADAL" clId="{EF45C097-C2C6-42E6-BDA4-1DC9F9058DC4}" dt="2020-05-15T08:54:59.911" v="981" actId="20577"/>
          <ac:graphicFrameMkLst>
            <pc:docMk/>
            <pc:sldMk cId="157514641" sldId="256"/>
            <ac:graphicFrameMk id="2" creationId="{F0CC80E7-3ED2-4A6E-903C-A35CFC6BED69}"/>
          </ac:graphicFrameMkLst>
        </pc:graphicFrameChg>
        <pc:graphicFrameChg chg="add del">
          <ac:chgData name="Eliza Grant" userId="2a4752ff-9ce3-40ca-9664-05990607bc07" providerId="ADAL" clId="{EF45C097-C2C6-42E6-BDA4-1DC9F9058DC4}" dt="2020-05-15T08:41:48.079" v="501" actId="478"/>
          <ac:graphicFrameMkLst>
            <pc:docMk/>
            <pc:sldMk cId="157514641" sldId="256"/>
            <ac:graphicFrameMk id="3" creationId="{EB30D0D8-1757-49A5-A2B8-E7D772D719EA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00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843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19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39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4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336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974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070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586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456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03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AB2B5-EA29-4B3F-9321-076DCB314BC6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065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0CC80E7-3ED2-4A6E-903C-A35CFC6BED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050011"/>
              </p:ext>
            </p:extLst>
          </p:nvPr>
        </p:nvGraphicFramePr>
        <p:xfrm>
          <a:off x="0" y="0"/>
          <a:ext cx="9905999" cy="683336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636933414"/>
                    </a:ext>
                  </a:extLst>
                </a:gridCol>
                <a:gridCol w="980661">
                  <a:extLst>
                    <a:ext uri="{9D8B030D-6E8A-4147-A177-3AD203B41FA5}">
                      <a16:colId xmlns:a16="http://schemas.microsoft.com/office/drawing/2014/main" val="1196700970"/>
                    </a:ext>
                  </a:extLst>
                </a:gridCol>
                <a:gridCol w="1099930">
                  <a:extLst>
                    <a:ext uri="{9D8B030D-6E8A-4147-A177-3AD203B41FA5}">
                      <a16:colId xmlns:a16="http://schemas.microsoft.com/office/drawing/2014/main" val="1623985198"/>
                    </a:ext>
                  </a:extLst>
                </a:gridCol>
                <a:gridCol w="3167270">
                  <a:extLst>
                    <a:ext uri="{9D8B030D-6E8A-4147-A177-3AD203B41FA5}">
                      <a16:colId xmlns:a16="http://schemas.microsoft.com/office/drawing/2014/main" val="2916385166"/>
                    </a:ext>
                  </a:extLst>
                </a:gridCol>
                <a:gridCol w="1497496">
                  <a:extLst>
                    <a:ext uri="{9D8B030D-6E8A-4147-A177-3AD203B41FA5}">
                      <a16:colId xmlns:a16="http://schemas.microsoft.com/office/drawing/2014/main" val="1544189846"/>
                    </a:ext>
                  </a:extLst>
                </a:gridCol>
                <a:gridCol w="1941442">
                  <a:extLst>
                    <a:ext uri="{9D8B030D-6E8A-4147-A177-3AD203B41FA5}">
                      <a16:colId xmlns:a16="http://schemas.microsoft.com/office/drawing/2014/main" val="807365512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Ancient Tales Knowledge Organiser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256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Tale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Author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Origin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Morals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Key words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One key connection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9101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latin typeface="Century Gothic" panose="020B0502020202020204" pitchFamily="34" charset="0"/>
                        </a:rPr>
                        <a:t>The Cheetah’s Whisker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KP Kojo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Ethiopia and Eritrea</a:t>
                      </a:r>
                      <a:endParaRPr lang="en-GB" sz="1200" b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a. There is no shortcut to building relationships. You have to work hard at them. </a:t>
                      </a:r>
                      <a:endParaRPr lang="en-GB" sz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Century Gothic" panose="020B0502020202020204" pitchFamily="34" charset="0"/>
                        </a:rPr>
                        <a:t>b. Relationships are important. Some you will never forget. 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latin typeface="Century Gothic" panose="020B0502020202020204" pitchFamily="34" charset="0"/>
                        </a:rPr>
                        <a:t>quest</a:t>
                      </a:r>
                    </a:p>
                    <a:p>
                      <a:pPr algn="ctr"/>
                      <a:r>
                        <a:rPr lang="en-GB" sz="1200" b="0">
                          <a:latin typeface="Century Gothic" panose="020B0502020202020204" pitchFamily="34" charset="0"/>
                        </a:rPr>
                        <a:t>love </a:t>
                      </a:r>
                      <a:r>
                        <a:rPr lang="en-GB" sz="1200" b="0" dirty="0">
                          <a:latin typeface="Century Gothic" panose="020B0502020202020204" pitchFamily="34" charset="0"/>
                        </a:rPr>
                        <a:t>potion</a:t>
                      </a:r>
                    </a:p>
                    <a:p>
                      <a:pPr algn="ctr"/>
                      <a:r>
                        <a:rPr lang="en-GB" sz="1200" b="0" dirty="0">
                          <a:latin typeface="Century Gothic" panose="020B0502020202020204" pitchFamily="34" charset="0"/>
                        </a:rPr>
                        <a:t>enunciation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There is a love potion in this story, just like in A Midsummer Night’s Dream. This love potion doesn’t cause chaos.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3736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latin typeface="Century Gothic" panose="020B0502020202020204" pitchFamily="34" charset="0"/>
                        </a:rPr>
                        <a:t>Hansel and Gretel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Adapted by Carol Ann Duffy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Germany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effectLst/>
                          <a:latin typeface="Century Gothic" panose="020B0502020202020204" pitchFamily="34" charset="0"/>
                        </a:rPr>
                        <a:t>a. Growing up is difficult but rewarding.</a:t>
                      </a:r>
                    </a:p>
                    <a:p>
                      <a:r>
                        <a:rPr lang="en-GB" sz="1200" kern="1200" dirty="0">
                          <a:effectLst/>
                          <a:latin typeface="Century Gothic" panose="020B0502020202020204" pitchFamily="34" charset="0"/>
                        </a:rPr>
                        <a:t>b. Good will overcome evil.</a:t>
                      </a:r>
                    </a:p>
                    <a:p>
                      <a:r>
                        <a:rPr lang="en-GB" sz="1200" kern="1200" dirty="0">
                          <a:effectLst/>
                          <a:latin typeface="Century Gothic" panose="020B0502020202020204" pitchFamily="34" charset="0"/>
                        </a:rPr>
                        <a:t>c. A little bit of cunning can save your life. 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latin typeface="Century Gothic" panose="020B0502020202020204" pitchFamily="34" charset="0"/>
                        </a:rPr>
                        <a:t>vulnerable </a:t>
                      </a:r>
                    </a:p>
                    <a:p>
                      <a:pPr algn="ctr"/>
                      <a:r>
                        <a:rPr lang="en-GB" sz="1200" b="0" dirty="0">
                          <a:latin typeface="Century Gothic" panose="020B0502020202020204" pitchFamily="34" charset="0"/>
                        </a:rPr>
                        <a:t>Ingenious/ingenuity</a:t>
                      </a:r>
                    </a:p>
                    <a:p>
                      <a:pPr algn="ctr"/>
                      <a:r>
                        <a:rPr lang="en-GB" sz="1200" b="0" dirty="0">
                          <a:latin typeface="Century Gothic" panose="020B0502020202020204" pitchFamily="34" charset="0"/>
                        </a:rPr>
                        <a:t>outwit</a:t>
                      </a:r>
                    </a:p>
                    <a:p>
                      <a:pPr algn="ctr"/>
                      <a:r>
                        <a:rPr lang="en-GB" sz="1200" b="0" dirty="0">
                          <a:latin typeface="Century Gothic" panose="020B0502020202020204" pitchFamily="34" charset="0"/>
                        </a:rPr>
                        <a:t>dialogue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The children are vulnerable in this story, just like Oliver Twist. Like Oliver, they are rewarded at the end.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5660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latin typeface="Century Gothic" panose="020B0502020202020204" pitchFamily="34" charset="0"/>
                        </a:rPr>
                        <a:t>Two Dinners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Trish Cooke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West Africa and the Caribbean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effectLst/>
                          <a:latin typeface="Century Gothic" panose="020B0502020202020204" pitchFamily="34" charset="0"/>
                        </a:rPr>
                        <a:t>Don’t be greedy. If you are greedy, you will end up with nothing. 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latin typeface="Century Gothic" panose="020B0502020202020204" pitchFamily="34" charset="0"/>
                        </a:rPr>
                        <a:t>lovable rogue</a:t>
                      </a:r>
                    </a:p>
                    <a:p>
                      <a:pPr algn="ctr"/>
                      <a:r>
                        <a:rPr lang="en-GB" sz="1200" b="0" dirty="0">
                          <a:latin typeface="Century Gothic" panose="020B0502020202020204" pitchFamily="34" charset="0"/>
                        </a:rPr>
                        <a:t>comeuppance</a:t>
                      </a:r>
                    </a:p>
                    <a:p>
                      <a:pPr algn="ctr"/>
                      <a:r>
                        <a:rPr lang="en-GB" sz="1200" b="0" dirty="0">
                          <a:latin typeface="Century Gothic" panose="020B0502020202020204" pitchFamily="34" charset="0"/>
                        </a:rPr>
                        <a:t>universal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Brer Anansi is a lovable rogue, just like the Artful Dodger. Both receive a comeuppance.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2844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latin typeface="Century Gothic" panose="020B0502020202020204" pitchFamily="34" charset="0"/>
                        </a:rPr>
                        <a:t>The Giant’s Causeway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Una Leavy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Ireland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GB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Trust your wife to save the day.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GB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Don’t be arrogant.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GB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little but of cunning can save your life.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GB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big and scary problem can be overcome.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GB" sz="11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1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lovable rogue</a:t>
                      </a:r>
                    </a:p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1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ingenious/ingenuity</a:t>
                      </a:r>
                    </a:p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1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hand gestures</a:t>
                      </a:r>
                    </a:p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GB" sz="11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</a:t>
                      </a:r>
                      <a:r>
                        <a:rPr lang="en-GB" sz="1200" b="0" i="0" u="none" strike="noStrike" noProof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láithín</a:t>
                      </a:r>
                      <a:r>
                        <a:rPr lang="en-GB" sz="1200" b="0" i="0" u="none" strike="noStrike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’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 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plan is ingenious, just like Hansel and Gretel’s. 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</a:t>
                      </a:r>
                      <a:r>
                        <a:rPr lang="en-GB" sz="1200" b="0" i="0" u="none" strike="noStrike" noProof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láithín</a:t>
                      </a:r>
                      <a:r>
                        <a:rPr lang="en-GB" sz="1200" b="0" i="0" u="none" strike="noStrike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’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 ingenuity saves her husband’s life.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5287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>
                          <a:latin typeface="Century Gothic" panose="020B0502020202020204" pitchFamily="34" charset="0"/>
                        </a:rPr>
                        <a:t>The Wicked King and his Good Son</a:t>
                      </a:r>
                    </a:p>
                    <a:p>
                      <a:pPr algn="ctr"/>
                      <a:endParaRPr lang="en-GB" sz="1200" b="1" i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Madhur Jaffrey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India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lvl="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GB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mortal can escape death. Trying to do so ends in disaster.</a:t>
                      </a:r>
                    </a:p>
                    <a:p>
                      <a:pPr marL="228600" lvl="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GB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Don’t be arrogant.</a:t>
                      </a:r>
                    </a:p>
                    <a:p>
                      <a:pPr marL="228600" lvl="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GB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Good will triumph over evil.</a:t>
                      </a:r>
                    </a:p>
                    <a:p>
                      <a:pPr marL="228600" lvl="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GB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 is never too late to make up for the bad things you have done.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1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tyrant/tyrannical</a:t>
                      </a:r>
                    </a:p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1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Holi</a:t>
                      </a:r>
                    </a:p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1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hand gestures</a:t>
                      </a:r>
                    </a:p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1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relate</a:t>
                      </a:r>
                      <a:br>
                        <a:rPr lang="en-GB" sz="11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11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universal</a:t>
                      </a:r>
                    </a:p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GB" sz="11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King Hiranya Kashyap and Theseus are both rulers. However, they use their power in different ways.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5526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Extracts from </a:t>
                      </a:r>
                      <a:r>
                        <a:rPr lang="en-GB" sz="1200" b="1" i="1" dirty="0">
                          <a:latin typeface="Century Gothic" panose="020B0502020202020204" pitchFamily="34" charset="0"/>
                        </a:rPr>
                        <a:t>Tales from the Thousand and One Nights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Translated by NJ Dawood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The Middle East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>
                        <a:buAutoNum type="alphaLcPeriod"/>
                      </a:pP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Good will triumph over evil.</a:t>
                      </a:r>
                    </a:p>
                    <a:p>
                      <a:pPr marL="228600" indent="-228600">
                        <a:buAutoNum type="alphaLcPeriod"/>
                      </a:pP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No one is beyond repentance.</a:t>
                      </a:r>
                    </a:p>
                    <a:p>
                      <a:pPr marL="228600" indent="-228600">
                        <a:buAutoNum type="alphaLcPeriod"/>
                      </a:pP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A little bit of cunning can save your life.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latin typeface="Century Gothic" panose="020B0502020202020204" pitchFamily="34" charset="0"/>
                        </a:rPr>
                        <a:t>tyrant</a:t>
                      </a:r>
                    </a:p>
                    <a:p>
                      <a:pPr algn="ctr"/>
                      <a:r>
                        <a:rPr lang="en-GB" sz="1200" b="0" dirty="0">
                          <a:latin typeface="Century Gothic" panose="020B0502020202020204" pitchFamily="34" charset="0"/>
                        </a:rPr>
                        <a:t>ingenious</a:t>
                      </a:r>
                    </a:p>
                    <a:p>
                      <a:pPr algn="ctr"/>
                      <a:r>
                        <a:rPr lang="en-GB" sz="1200" b="0" dirty="0">
                          <a:latin typeface="Century Gothic" panose="020B0502020202020204" pitchFamily="34" charset="0"/>
                        </a:rPr>
                        <a:t>repentant</a:t>
                      </a:r>
                    </a:p>
                    <a:p>
                      <a:pPr algn="ctr"/>
                      <a:r>
                        <a:rPr lang="en-GB" sz="1200" b="0" dirty="0">
                          <a:latin typeface="Century Gothic" panose="020B0502020202020204" pitchFamily="34" charset="0"/>
                        </a:rPr>
                        <a:t>emphasis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King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Shahriyar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repents, unlike Bill Sikes in Oliver Twist. Bill Sikes kills Nancy, King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Shahriyar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pardons Shahrazad.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1896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514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D9C04F229AA14295DEC50950088EE2" ma:contentTypeVersion="13" ma:contentTypeDescription="Create a new document." ma:contentTypeScope="" ma:versionID="fb895c745e81331035a08bd1ea197cb9">
  <xsd:schema xmlns:xsd="http://www.w3.org/2001/XMLSchema" xmlns:xs="http://www.w3.org/2001/XMLSchema" xmlns:p="http://schemas.microsoft.com/office/2006/metadata/properties" xmlns:ns2="ef40b328-ebea-4102-959c-431a81c348bd" xmlns:ns3="8a0c4e90-86b3-4f0b-a079-d14f445edd0f" targetNamespace="http://schemas.microsoft.com/office/2006/metadata/properties" ma:root="true" ma:fieldsID="ee245b8c60c1f3bff0955a6f66270667" ns2:_="" ns3:_="">
    <xsd:import namespace="ef40b328-ebea-4102-959c-431a81c348bd"/>
    <xsd:import namespace="8a0c4e90-86b3-4f0b-a079-d14f445edd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40b328-ebea-4102-959c-431a81c348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07633621-a854-44b8-b60d-65db708e138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0c4e90-86b3-4f0b-a079-d14f445edd0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e24d6248-b2a7-4e9e-893a-d767e48edccf}" ma:internalName="TaxCatchAll" ma:showField="CatchAllData" ma:web="8a0c4e90-86b3-4f0b-a079-d14f445edd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a0c4e90-86b3-4f0b-a079-d14f445edd0f" xsi:nil="true"/>
    <lcf76f155ced4ddcb4097134ff3c332f xmlns="ef40b328-ebea-4102-959c-431a81c348bd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D5C40B-4C6B-458B-9FE6-86698CBA0119}"/>
</file>

<file path=customXml/itemProps2.xml><?xml version="1.0" encoding="utf-8"?>
<ds:datastoreItem xmlns:ds="http://schemas.openxmlformats.org/officeDocument/2006/customXml" ds:itemID="{8ED06CCD-EA3B-4D62-B440-EEE7EB37AF76}">
  <ds:schemaRefs>
    <ds:schemaRef ds:uri="b64db6f3-d8b6-4520-ae13-60ac2c110106"/>
    <ds:schemaRef ds:uri="http://purl.org/dc/elements/1.1/"/>
    <ds:schemaRef ds:uri="9c6500c0-19b7-4dc1-a957-fb6bf8f5f217"/>
    <ds:schemaRef ds:uri="http://schemas.microsoft.com/office/2006/documentManagement/types"/>
    <ds:schemaRef ds:uri="http://purl.org/dc/terms/"/>
    <ds:schemaRef ds:uri="http://schemas.microsoft.com/sharepoint/v3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66eb2665-5259-4d07-aae6-d909f8d4f955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74A1F27-6CF4-4634-B345-23A090B9370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18131</TotalTime>
  <Words>393</Words>
  <Application>Microsoft Office PowerPoint</Application>
  <PresentationFormat>A4 Paper (210x297 mm)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Times New Roman</vt:lpstr>
      <vt:lpstr>Office Theme</vt:lpstr>
      <vt:lpstr>PowerPoint Presentation</vt:lpstr>
    </vt:vector>
  </TitlesOfParts>
  <Company>ARK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Wallace</dc:creator>
  <cp:lastModifiedBy>Eliza Grant</cp:lastModifiedBy>
  <cp:revision>92</cp:revision>
  <cp:lastPrinted>2017-06-14T10:49:23Z</cp:lastPrinted>
  <dcterms:created xsi:type="dcterms:W3CDTF">2016-04-26T17:09:39Z</dcterms:created>
  <dcterms:modified xsi:type="dcterms:W3CDTF">2020-06-10T09:20:46Z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0x01010085D9C04F229AA14295DEC50950088EE2</vt:lpwstr>
  </property>
  <property fmtid="{D5CDD505-2E9C-101B-9397-08002B2CF9AE}" pid="3" name="Order">
    <vt:r8>9500</vt:r8>
  </property>
  <property fmtid="{D5CDD505-2E9C-101B-9397-08002B2CF9AE}" pid="4" name="_CopySource">
    <vt:lpwstr>https://arkschools-my.sharepoint.com/personal/matea_marcinko_arkonline_org/Documents/Curriculum Creation/Sherlock Holmes/Sherlock Holmes Knowledge Organiser.pptx</vt:lpwstr>
  </property>
  <property fmtid="{D5CDD505-2E9C-101B-9397-08002B2CF9AE}" pid="5" name="AuthorIds_UIVersion_512">
    <vt:lpwstr>13759</vt:lpwstr>
  </property>
</Properties>
</file>